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39"/>
  </p:notesMasterIdLst>
  <p:handoutMasterIdLst>
    <p:handoutMasterId r:id="rId40"/>
  </p:handoutMasterIdLst>
  <p:sldIdLst>
    <p:sldId id="342" r:id="rId2"/>
    <p:sldId id="350" r:id="rId3"/>
    <p:sldId id="374" r:id="rId4"/>
    <p:sldId id="351" r:id="rId5"/>
    <p:sldId id="366" r:id="rId6"/>
    <p:sldId id="353" r:id="rId7"/>
    <p:sldId id="354" r:id="rId8"/>
    <p:sldId id="373" r:id="rId9"/>
    <p:sldId id="370" r:id="rId10"/>
    <p:sldId id="371" r:id="rId11"/>
    <p:sldId id="372" r:id="rId12"/>
    <p:sldId id="375" r:id="rId13"/>
    <p:sldId id="359" r:id="rId14"/>
    <p:sldId id="368" r:id="rId15"/>
    <p:sldId id="376" r:id="rId16"/>
    <p:sldId id="364" r:id="rId17"/>
    <p:sldId id="377" r:id="rId18"/>
    <p:sldId id="378" r:id="rId19"/>
    <p:sldId id="386" r:id="rId20"/>
    <p:sldId id="358" r:id="rId21"/>
    <p:sldId id="393" r:id="rId22"/>
    <p:sldId id="394" r:id="rId23"/>
    <p:sldId id="387" r:id="rId24"/>
    <p:sldId id="379" r:id="rId25"/>
    <p:sldId id="380" r:id="rId26"/>
    <p:sldId id="384" r:id="rId27"/>
    <p:sldId id="385" r:id="rId28"/>
    <p:sldId id="381" r:id="rId29"/>
    <p:sldId id="382" r:id="rId30"/>
    <p:sldId id="383" r:id="rId31"/>
    <p:sldId id="392" r:id="rId32"/>
    <p:sldId id="388" r:id="rId33"/>
    <p:sldId id="389" r:id="rId34"/>
    <p:sldId id="361" r:id="rId35"/>
    <p:sldId id="390" r:id="rId36"/>
    <p:sldId id="391" r:id="rId37"/>
    <p:sldId id="316" r:id="rId38"/>
  </p:sldIdLst>
  <p:sldSz cx="12192000" cy="6858000"/>
  <p:notesSz cx="6858000" cy="9144000"/>
  <p:embeddedFontLst>
    <p:embeddedFont>
      <p:font typeface="빙그레 따옴체" charset="-127"/>
      <p:regular r:id="rId41"/>
    </p:embeddedFont>
    <p:embeddedFont>
      <p:font typeface="Calibri" pitchFamily="34" charset="0"/>
      <p:regular r:id="rId42"/>
      <p:bold r:id="rId43"/>
      <p:italic r:id="rId44"/>
      <p:boldItalic r:id="rId45"/>
    </p:embeddedFont>
    <p:embeddedFont>
      <p:font typeface="Calibri Light" pitchFamily="34" charset="0"/>
      <p:regular r:id="rId46"/>
      <p:italic r:id="rId47"/>
    </p:embeddedFont>
    <p:embeddedFont>
      <p:font typeface="맑은 고딕" pitchFamily="50" charset="-127"/>
      <p:regular r:id="rId48"/>
      <p:bold r:id="rId4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5E0B4"/>
    <a:srgbClr val="FABFA4"/>
    <a:srgbClr val="42C9A8"/>
    <a:srgbClr val="3A88CA"/>
    <a:srgbClr val="3737DD"/>
    <a:srgbClr val="3D7AC3"/>
    <a:srgbClr val="FDB18D"/>
    <a:srgbClr val="9E77B8"/>
    <a:srgbClr val="297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2710" autoAdjust="0"/>
  </p:normalViewPr>
  <p:slideViewPr>
    <p:cSldViewPr snapToGrid="0">
      <p:cViewPr>
        <p:scale>
          <a:sx n="50" d="100"/>
          <a:sy n="50" d="100"/>
        </p:scale>
        <p:origin x="-2856" y="-288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24.06.2020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24.06.2020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5</a:t>
            </a:r>
            <a:r>
              <a:rPr lang="ko-KR" altLang="en-US" dirty="0" smtClean="0"/>
              <a:t>팀 최종발표를</a:t>
            </a:r>
            <a:r>
              <a:rPr lang="ko-KR" altLang="en-US" baseline="0" dirty="0" smtClean="0"/>
              <a:t> 맡게 된 컴퓨터학부 송영민입니다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캔웍스라는</a:t>
            </a:r>
            <a:r>
              <a:rPr lang="ko-KR" altLang="en-US" baseline="0" dirty="0" smtClean="0"/>
              <a:t> 캔의 포장용기에 부착될 </a:t>
            </a:r>
            <a:r>
              <a:rPr lang="ko-KR" altLang="en-US" baseline="0" dirty="0" smtClean="0"/>
              <a:t>라벨을 고객이 </a:t>
            </a:r>
            <a:r>
              <a:rPr lang="ko-KR" altLang="en-US" baseline="0" dirty="0" smtClean="0"/>
              <a:t>직접 </a:t>
            </a:r>
            <a:r>
              <a:rPr lang="ko-KR" altLang="en-US" baseline="0" dirty="0" smtClean="0"/>
              <a:t>디자인하여 매장에서 출력해 부착 할 수 있는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개발했습니다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62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매장테이블에서는 등록되는 매장들의 정보들과 대표이미지 그리고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식별할 수 있는 정보가 들어갑니다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 라벨 테이블에서는 주문자의 개인정보와 라벨이 등록됩니다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개발 파트입니다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운영자페이지입니다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운영자페이지는</a:t>
            </a:r>
            <a:r>
              <a:rPr lang="ko-KR" altLang="en-US" baseline="0" dirty="0" smtClean="0"/>
              <a:t> 우선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미리 등록한 계정으로 </a:t>
            </a:r>
            <a:r>
              <a:rPr lang="ko-KR" altLang="en-US" baseline="0" dirty="0" err="1" smtClean="0"/>
              <a:t>로그인을합니다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하게</a:t>
            </a:r>
            <a:r>
              <a:rPr lang="ko-KR" altLang="en-US" baseline="0" dirty="0" smtClean="0"/>
              <a:t>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다음과 같이 </a:t>
            </a:r>
            <a:r>
              <a:rPr lang="ko-KR" altLang="en-US" baseline="0" dirty="0" err="1" smtClean="0"/>
              <a:t>메인화면이</a:t>
            </a:r>
            <a:r>
              <a:rPr lang="ko-KR" altLang="en-US" baseline="0" dirty="0" smtClean="0"/>
              <a:t> 뜨게 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등록되어 있는 각 매장의 목록과 라벨을 확인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상단에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버튼을 이용하여 </a:t>
            </a:r>
            <a:endParaRPr lang="en-US" altLang="ko-KR" baseline="0" dirty="0" smtClean="0"/>
          </a:p>
          <a:p>
            <a:r>
              <a:rPr lang="ko-KR" altLang="en-US" baseline="0" dirty="0" smtClean="0"/>
              <a:t>신규매장 생성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매장 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로그아웃을 할 수 있는 기능을 추가했습니다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 신규매장 버튼을 누르게 되면 다음과 같이 매장의 정보를 입력하는 화면으로 전환되고 매장의 대표이미지를 설정 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매장</a:t>
            </a:r>
            <a:r>
              <a:rPr lang="ko-KR" altLang="en-US" baseline="0" dirty="0" smtClean="0"/>
              <a:t> 별로 라벨들을 추가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라벨들은 고유 넘버를 가지고 추가한 매장의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저장하여 </a:t>
            </a:r>
            <a:r>
              <a:rPr lang="en-US" altLang="ko-KR" baseline="0" dirty="0" smtClean="0"/>
              <a:t>QR</a:t>
            </a:r>
            <a:r>
              <a:rPr lang="ko-KR" altLang="en-US" baseline="0" dirty="0" smtClean="0"/>
              <a:t>코드를 이용하여 해당 매장의 선택한 라벨로 바로 이동 가능합니다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08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라벨을 생성하였으면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공유버튼을 클릭하여 원하는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으로 해당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받을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082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메신저에서 해당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확인 할 </a:t>
            </a:r>
            <a:r>
              <a:rPr lang="ko-KR" altLang="en-US" dirty="0" smtClean="0"/>
              <a:t>수 사진입니다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082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매장페이지입니다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같이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 순서로 구성했습니다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먼저 프로젝트 개요를 간단히 설명 후 </a:t>
            </a:r>
            <a:r>
              <a:rPr lang="ko-KR" altLang="en-US" baseline="0" dirty="0" smtClean="0"/>
              <a:t>데이터베이스와 개발 위주로 발표 후 시연 영상을 보이겠습니다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710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매장관리자 페이지에서는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로부터 자신의 관리하는 매장들을 확인하고 라벨 버튼을 이용하여 각 매장에 등록 된 라벨들을 확인 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매장버튼을 클릭하면 다음과 같이 주문들을 확인하고 인쇄버튼을 통하여 소비자가 신청한 라벨을 주변 통신기기를 통하여 인쇄를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판매현황 분석에서는 현재 </a:t>
            </a:r>
            <a:r>
              <a:rPr lang="ko-KR" altLang="en-US" dirty="0" err="1" smtClean="0"/>
              <a:t>일일매출만</a:t>
            </a:r>
            <a:r>
              <a:rPr lang="ko-KR" altLang="en-US" baseline="0" dirty="0" smtClean="0"/>
              <a:t> 구현되어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추후 주간매출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월별매출은 소비자가 주문</a:t>
            </a:r>
            <a:r>
              <a:rPr lang="ko-KR" altLang="en-US" baseline="0" dirty="0" smtClean="0"/>
              <a:t> 시 작성한 개인정보를 분석하여</a:t>
            </a:r>
            <a:endParaRPr lang="en-US" altLang="ko-KR" baseline="0" dirty="0" smtClean="0"/>
          </a:p>
          <a:p>
            <a:r>
              <a:rPr lang="ko-KR" altLang="en-US" dirty="0" smtClean="0"/>
              <a:t>남성 혹은 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연령에 따라 소비자가</a:t>
            </a:r>
            <a:r>
              <a:rPr lang="ko-KR" altLang="en-US" baseline="0" dirty="0" smtClean="0"/>
              <a:t> 선호하는 제품을 알 수 있도록 표시 할 예정이었으나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시간적으로 개발환경이 부족하여 미구현인 상태입니다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소비자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소비자 페이지의 순서는 다음과 같이 진행됩니다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QR</a:t>
            </a:r>
            <a:r>
              <a:rPr lang="ko-KR" altLang="en-US" dirty="0" smtClean="0"/>
              <a:t>코드 혹은 </a:t>
            </a:r>
            <a:r>
              <a:rPr lang="ko-KR" altLang="en-US" dirty="0" err="1" smtClean="0"/>
              <a:t>가게명을</a:t>
            </a:r>
            <a:r>
              <a:rPr lang="ko-KR" altLang="en-US" dirty="0" smtClean="0"/>
              <a:t> 이용하여 라벨을 </a:t>
            </a:r>
            <a:r>
              <a:rPr lang="ko-KR" altLang="en-US" dirty="0" err="1" smtClean="0"/>
              <a:t>커스텀하고</a:t>
            </a:r>
            <a:r>
              <a:rPr lang="ko-KR" altLang="en-US" dirty="0" smtClean="0"/>
              <a:t> 개인정보를 수집하는 형식입니다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첫번째는</a:t>
            </a:r>
            <a:r>
              <a:rPr lang="ko-KR" altLang="en-US" dirty="0" smtClean="0"/>
              <a:t> 분류된 카테고리를 이용하여 가게의 목록들이 업로드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두번째는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가게명으로</a:t>
            </a:r>
            <a:r>
              <a:rPr lang="ko-KR" altLang="en-US" dirty="0" smtClean="0"/>
              <a:t> 매장들을 검색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세 번째는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아래의 버튼은 카메라를 이용하여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인식 하는 버튼입니다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카메라로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가지고 가면 자동으로 해당매장의 라벨을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할 수 있는 화면으로 전환됩니다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다음은 라벨 </a:t>
            </a:r>
            <a:r>
              <a:rPr lang="ko-KR" altLang="en-US" dirty="0" err="1" smtClean="0">
                <a:solidFill>
                  <a:srgbClr val="FF0000"/>
                </a:solidFill>
              </a:rPr>
              <a:t>커스텀하는</a:t>
            </a:r>
            <a:r>
              <a:rPr lang="ko-KR" altLang="en-US" dirty="0" smtClean="0">
                <a:solidFill>
                  <a:srgbClr val="FF0000"/>
                </a:solidFill>
              </a:rPr>
              <a:t> 페이지입니다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앞 서 보여드린 두 가지 방법으로 라벨 메이커 페이지로 이동 가능하구요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원래 계획했던</a:t>
            </a:r>
            <a:r>
              <a:rPr lang="ko-KR" altLang="en-US" baseline="0" dirty="0" smtClean="0">
                <a:solidFill>
                  <a:srgbClr val="FF0000"/>
                </a:solidFill>
              </a:rPr>
              <a:t> 기술적 한계로 문구</a:t>
            </a:r>
            <a:r>
              <a:rPr lang="en-US" altLang="ko-KR" baseline="0" dirty="0" smtClean="0">
                <a:solidFill>
                  <a:srgbClr val="FF0000"/>
                </a:solidFill>
              </a:rPr>
              <a:t>/</a:t>
            </a:r>
            <a:r>
              <a:rPr lang="ko-KR" altLang="en-US" baseline="0" dirty="0" smtClean="0">
                <a:solidFill>
                  <a:srgbClr val="FF0000"/>
                </a:solidFill>
              </a:rPr>
              <a:t>사진을 첨부하여 이미지 합성하는 방식이 아닌 기술적 한계로  현재는 </a:t>
            </a:r>
            <a:endParaRPr lang="en-US" altLang="ko-KR" baseline="0" dirty="0" smtClean="0">
              <a:solidFill>
                <a:srgbClr val="FF0000"/>
              </a:solidFill>
            </a:endParaRPr>
          </a:p>
          <a:p>
            <a:r>
              <a:rPr lang="ko-KR" altLang="en-US" baseline="0" dirty="0" smtClean="0">
                <a:solidFill>
                  <a:srgbClr val="FF0000"/>
                </a:solidFill>
              </a:rPr>
              <a:t>간단한 문구만을 추가 할 수 있습니다</a:t>
            </a:r>
            <a:r>
              <a:rPr lang="en-US" altLang="ko-KR" baseline="0" dirty="0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602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라벨</a:t>
            </a:r>
            <a:r>
              <a:rPr lang="ko-KR" altLang="en-US" baseline="0" dirty="0" smtClean="0"/>
              <a:t> 수정을 </a:t>
            </a:r>
            <a:r>
              <a:rPr lang="ko-KR" altLang="en-US" baseline="0" dirty="0" err="1" smtClean="0"/>
              <a:t>완료하고나면</a:t>
            </a:r>
            <a:r>
              <a:rPr lang="ko-KR" altLang="en-US" baseline="0" dirty="0" smtClean="0"/>
              <a:t> 소비자분석을 위한 개인정보 수집을 작성하게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이용하여 매장관리자가 추후 매출 정보를 한눈에 알 수 있는 기능을 제공 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저희는 다음과 같이 개발을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메신저를 통하여 간략한 일정을 조율하고</a:t>
            </a:r>
            <a:endParaRPr lang="en-US" altLang="ko-KR" dirty="0" smtClean="0"/>
          </a:p>
          <a:p>
            <a:r>
              <a:rPr lang="ko-KR" altLang="en-US" dirty="0" smtClean="0"/>
              <a:t>매 주 </a:t>
            </a:r>
            <a:r>
              <a:rPr lang="ko-KR" altLang="en-US" dirty="0" err="1" smtClean="0"/>
              <a:t>행아웃과</a:t>
            </a:r>
            <a:r>
              <a:rPr lang="ko-KR" altLang="en-US" dirty="0" smtClean="0"/>
              <a:t> 대면회의를 통해 세부적인 일정과 개발계획을 수립했습니다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지속적으로 </a:t>
            </a:r>
            <a:r>
              <a:rPr lang="ko-KR" altLang="en-US" dirty="0" err="1" smtClean="0"/>
              <a:t>멘토님과</a:t>
            </a:r>
            <a:r>
              <a:rPr lang="ko-KR" altLang="en-US" dirty="0" smtClean="0"/>
              <a:t> 대화하고 개발</a:t>
            </a:r>
            <a:r>
              <a:rPr lang="ko-KR" altLang="en-US" baseline="0" dirty="0" smtClean="0"/>
              <a:t>진행 과정을 보고했습니다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86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분으로 구성된 시연영상을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애로사항입니다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초창기 팀원의 이탈과 기존 웹 기반으로 개발된 소프트웨어와의 연동에 제한이 많았습니다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계획했던 개발일정과 방향들이 많이 수정되었습니다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개발하면서 </a:t>
            </a:r>
            <a:r>
              <a:rPr lang="ko-KR" altLang="en-US" dirty="0" err="1" smtClean="0"/>
              <a:t>앱프로그래밍에</a:t>
            </a:r>
            <a:r>
              <a:rPr lang="ko-KR" altLang="en-US" dirty="0" smtClean="0"/>
              <a:t> 관한 개발 경험이 많이 부족했었고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개발적인 </a:t>
            </a:r>
            <a:r>
              <a:rPr lang="ko-KR" altLang="en-US" baseline="0" dirty="0" err="1" smtClean="0"/>
              <a:t>멘토링이</a:t>
            </a:r>
            <a:r>
              <a:rPr lang="ko-KR" altLang="en-US" baseline="0" dirty="0" smtClean="0"/>
              <a:t> 없었기에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모든 과정을 독학으로 했었기에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계획했던 내용과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시간적으로 기술적으로 제한이 많았습니다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또한 외부업체로부터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관련 자료와 서버 </a:t>
            </a:r>
            <a:r>
              <a:rPr lang="ko-KR" altLang="en-US" baseline="0" dirty="0" err="1" smtClean="0"/>
              <a:t>접근성을</a:t>
            </a:r>
            <a:r>
              <a:rPr lang="ko-KR" altLang="en-US" baseline="0" dirty="0" smtClean="0"/>
              <a:t> 전혀 </a:t>
            </a:r>
            <a:r>
              <a:rPr lang="ko-KR" altLang="en-US" baseline="0" dirty="0" err="1" smtClean="0"/>
              <a:t>받지못해</a:t>
            </a:r>
            <a:r>
              <a:rPr lang="ko-KR" altLang="en-US" baseline="0" dirty="0" smtClean="0"/>
              <a:t> 자체 내부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사용했습니다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815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099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발전가능성입니다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부족했던 디자인적 요소를 대거 개편</a:t>
            </a:r>
            <a:r>
              <a:rPr lang="ko-KR" altLang="en-US" baseline="0" dirty="0" smtClean="0"/>
              <a:t>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추가적으로 </a:t>
            </a:r>
            <a:r>
              <a:rPr lang="en-US" altLang="ko-KR" baseline="0" dirty="0" smtClean="0"/>
              <a:t>SNS</a:t>
            </a:r>
            <a:r>
              <a:rPr lang="ko-KR" altLang="en-US" baseline="0" dirty="0" smtClean="0"/>
              <a:t>형식의 음료주문 </a:t>
            </a:r>
            <a:r>
              <a:rPr lang="en-US" altLang="ko-KR" baseline="0" dirty="0" smtClean="0"/>
              <a:t>APP</a:t>
            </a:r>
            <a:r>
              <a:rPr lang="ko-KR" altLang="en-US" baseline="0" dirty="0" smtClean="0"/>
              <a:t>을 별도로 제작 할 생각이었습니다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소비자 성향을 파악하며 선호하는 제품을 분석 할 수 있는 판매현황분석 시스템을 완성하는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이상입니다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81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smtClean="0"/>
              <a:t>이종우 </a:t>
            </a:r>
            <a:r>
              <a:rPr lang="ko-KR" altLang="en-US" dirty="0" err="1" smtClean="0"/>
              <a:t>멘토님과</a:t>
            </a:r>
            <a:r>
              <a:rPr lang="ko-KR" altLang="en-US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명의 </a:t>
            </a:r>
            <a:r>
              <a:rPr lang="ko-KR" altLang="en-US" dirty="0" err="1" smtClean="0"/>
              <a:t>컴퓨터학부생으로</a:t>
            </a:r>
            <a:r>
              <a:rPr lang="ko-KR" altLang="en-US" dirty="0" smtClean="0"/>
              <a:t> 구성되었고 다음과 같이 역할을 분담하였습니다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8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프로젝트 </a:t>
            </a:r>
            <a:r>
              <a:rPr lang="ko-KR" altLang="en-US" baseline="0" dirty="0" err="1" smtClean="0"/>
              <a:t>요약도는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다음과 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매장관리자가 매장과 원하는 라벨을 신청하면 운영자가 </a:t>
            </a:r>
            <a:r>
              <a:rPr lang="ko-KR" altLang="en-US" baseline="0" dirty="0" smtClean="0"/>
              <a:t>신규매장과 라벨을 생성해줍니다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소비자는 해당매장의 라벨에서 문구를 추구하여 자신만의 라벨을 </a:t>
            </a:r>
            <a:r>
              <a:rPr lang="ko-KR" altLang="en-US" baseline="0" dirty="0" smtClean="0"/>
              <a:t>디자인 하는 형식입니다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8988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그래서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페이지로 나누어 기능을 요약했습니다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매장관리자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소비자</a:t>
            </a:r>
            <a:r>
              <a:rPr lang="ko-KR" altLang="en-US" baseline="0" dirty="0" smtClean="0"/>
              <a:t> 페이지로 나뉘어 구성했습니다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운영자와 매장관리자 페이지는 미리 설정한 계정으로 로그인 해야만 기능을 사용할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소비자는 비회원으로도 진행이 가능합니다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32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환경은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기반으로  </a:t>
            </a:r>
            <a:r>
              <a:rPr lang="ko-KR" altLang="en-US" baseline="0" dirty="0" smtClean="0"/>
              <a:t>자바랭귀지를 사용하며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데이터베이스로는 </a:t>
            </a:r>
            <a:r>
              <a:rPr lang="ko-KR" altLang="en-US" baseline="0" dirty="0" smtClean="0"/>
              <a:t>내부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인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SQLite</a:t>
            </a:r>
            <a:r>
              <a:rPr lang="ko-KR" altLang="en-US" baseline="0" dirty="0" smtClean="0"/>
              <a:t>를 사용했습니다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73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데이터베이스입니다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우선 환경적인 제한으로 로컬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SQLite</a:t>
            </a:r>
            <a:r>
              <a:rPr lang="ko-KR" altLang="en-US" dirty="0" smtClean="0"/>
              <a:t>를 사용하여 시연을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78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데이터베이스는 우선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테이블로 구성되어있습니다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회원정보 테이블입니다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회원정보 테이블에서는 각 계정의 프로필정보와 그리고 운영자인지 매장관리자인지 소비자인지 등급을 분류하는 정보가 들어가있습니다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7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24.06.2020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olution210/CPL-20162-Team5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PbwTiHChU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03756" y="2090601"/>
            <a:ext cx="9753546" cy="2024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70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커스텀</a:t>
            </a:r>
            <a:r>
              <a:rPr lang="ko-KR" altLang="en-US" sz="7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 라벨 주문 </a:t>
            </a:r>
            <a:r>
              <a:rPr lang="en-US" altLang="ko-KR" sz="7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APP</a:t>
            </a:r>
            <a:endParaRPr lang="ru-RU" sz="7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61774" y="4515420"/>
            <a:ext cx="6268452" cy="2048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Team5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2017117681	 </a:t>
            </a:r>
            <a:r>
              <a:rPr lang="ko-KR" alt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김민정</a:t>
            </a:r>
            <a:endParaRPr lang="en-US" altLang="ko-KR" sz="2000" b="1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2013097043	 </a:t>
            </a:r>
            <a:r>
              <a:rPr lang="ko-KR" alt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송영민</a:t>
            </a:r>
            <a:endParaRPr lang="en-US" altLang="ko-KR" sz="2000" b="1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2017118012	 </a:t>
            </a:r>
            <a:r>
              <a:rPr lang="ko-KR" altLang="en-US" sz="2000" b="1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예진화</a:t>
            </a:r>
            <a:endParaRPr lang="en-US" sz="2000" b="1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2" name="Параллелограмм 17"/>
          <p:cNvSpPr/>
          <p:nvPr/>
        </p:nvSpPr>
        <p:spPr>
          <a:xfrm>
            <a:off x="0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1443220">
            <a:off x="10309198" y="2843083"/>
            <a:ext cx="578065" cy="942153"/>
            <a:chOff x="6279776" y="-72699"/>
            <a:chExt cx="3586273" cy="5714163"/>
          </a:xfrm>
        </p:grpSpPr>
        <p:pic>
          <p:nvPicPr>
            <p:cNvPr id="8" name="Рисунок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9776" y="-72699"/>
              <a:ext cx="3586273" cy="57141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314" y="756072"/>
              <a:ext cx="3083542" cy="4142499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892" y="3577032"/>
            <a:ext cx="3588271" cy="88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3221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DATABASE (2)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51259"/>
              </p:ext>
            </p:extLst>
          </p:nvPr>
        </p:nvGraphicFramePr>
        <p:xfrm>
          <a:off x="474096" y="1568453"/>
          <a:ext cx="4843570" cy="465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42"/>
                <a:gridCol w="2621328"/>
              </a:tblGrid>
              <a:tr h="550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 테이블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필드명</a:t>
                      </a:r>
                      <a:endParaRPr lang="ko-KR" altLang="en-US" b="1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Type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카테고리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분류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)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 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No.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Int</a:t>
                      </a:r>
                      <a:endParaRPr lang="ko-KR" altLang="en-US" dirty="0" smtClean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매장명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ID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매장패스워드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4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주소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1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주소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2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446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연락처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대표이미지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QR</a:t>
                      </a:r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코드식별번호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Int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38" y="2076971"/>
            <a:ext cx="594995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29138" y="1568453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생성된 </a:t>
            </a:r>
            <a:r>
              <a:rPr lang="en-US" altLang="ko-KR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store_info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테이블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45475" y="412311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SQLite (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내부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DB)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3221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DATABASE 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37582"/>
              </p:ext>
            </p:extLst>
          </p:nvPr>
        </p:nvGraphicFramePr>
        <p:xfrm>
          <a:off x="474096" y="1568453"/>
          <a:ext cx="4843570" cy="428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42"/>
                <a:gridCol w="2621328"/>
              </a:tblGrid>
              <a:tr h="550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라벨 테이블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필드명</a:t>
                      </a:r>
                      <a:endParaRPr lang="ko-KR" altLang="en-US" b="1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Type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주문자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연락처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 smtClean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이메일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라벨정보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성별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4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나이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en-US" altLang="ko-KR" baseline="0" dirty="0" smtClean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ID (</a:t>
                      </a:r>
                      <a:r>
                        <a:rPr lang="ko-KR" altLang="en-US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외래키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)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446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라벨 이미지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276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커스텀</a:t>
                      </a:r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 라벨 디자인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45475" y="412311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SQLite (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내부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DB)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89" y="2049634"/>
            <a:ext cx="6145213" cy="334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10089" y="1569004"/>
            <a:ext cx="28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생성된 </a:t>
            </a:r>
            <a:r>
              <a:rPr lang="en-US" altLang="ko-KR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label_info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테이블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12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  </a:t>
            </a:r>
            <a:r>
              <a:rPr lang="ko-KR" altLang="en-US" sz="2000" b="1" i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기트허브</a:t>
            </a:r>
            <a:r>
              <a:rPr lang="ko-KR" altLang="en-US" sz="20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20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: </a:t>
            </a:r>
            <a:r>
              <a:rPr lang="en-US" altLang="ko-KR" sz="20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hlinkClick r:id="rId3"/>
              </a:rPr>
              <a:t>https</a:t>
            </a:r>
            <a:r>
              <a:rPr lang="en-US" altLang="ko-KR" sz="2000" b="1" i="1" dirty="0">
                <a:latin typeface="빙그레 따옴체" panose="02030503000000000000" pitchFamily="18" charset="-127"/>
                <a:ea typeface="빙그레 따옴체" panose="02030503000000000000" pitchFamily="18" charset="-127"/>
                <a:hlinkClick r:id="rId3"/>
              </a:rPr>
              <a:t>://github.com/evolution210/CPL-20162-Team5.git</a:t>
            </a:r>
            <a:endParaRPr lang="ko-KR" altLang="en-US" sz="20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39601" y="138954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696884" y="4355542"/>
            <a:ext cx="790697" cy="1203827"/>
            <a:chOff x="204642" y="1262463"/>
            <a:chExt cx="790697" cy="1203827"/>
          </a:xfrm>
        </p:grpSpPr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70553" y="1262463"/>
              <a:ext cx="715261" cy="871137"/>
            </a:xfrm>
            <a:custGeom>
              <a:avLst/>
              <a:gdLst>
                <a:gd name="T0" fmla="*/ 258 w 801"/>
                <a:gd name="T1" fmla="*/ 921 h 990"/>
                <a:gd name="T2" fmla="*/ 420 w 801"/>
                <a:gd name="T3" fmla="*/ 931 h 990"/>
                <a:gd name="T4" fmla="*/ 410 w 801"/>
                <a:gd name="T5" fmla="*/ 890 h 990"/>
                <a:gd name="T6" fmla="*/ 455 w 801"/>
                <a:gd name="T7" fmla="*/ 642 h 990"/>
                <a:gd name="T8" fmla="*/ 445 w 801"/>
                <a:gd name="T9" fmla="*/ 589 h 990"/>
                <a:gd name="T10" fmla="*/ 428 w 801"/>
                <a:gd name="T11" fmla="*/ 524 h 990"/>
                <a:gd name="T12" fmla="*/ 404 w 801"/>
                <a:gd name="T13" fmla="*/ 446 h 990"/>
                <a:gd name="T14" fmla="*/ 383 w 801"/>
                <a:gd name="T15" fmla="*/ 419 h 990"/>
                <a:gd name="T16" fmla="*/ 357 w 801"/>
                <a:gd name="T17" fmla="*/ 382 h 990"/>
                <a:gd name="T18" fmla="*/ 330 w 801"/>
                <a:gd name="T19" fmla="*/ 452 h 990"/>
                <a:gd name="T20" fmla="*/ 377 w 801"/>
                <a:gd name="T21" fmla="*/ 585 h 990"/>
                <a:gd name="T22" fmla="*/ 455 w 801"/>
                <a:gd name="T23" fmla="*/ 642 h 990"/>
                <a:gd name="T24" fmla="*/ 500 w 801"/>
                <a:gd name="T25" fmla="*/ 288 h 990"/>
                <a:gd name="T26" fmla="*/ 437 w 801"/>
                <a:gd name="T27" fmla="*/ 345 h 990"/>
                <a:gd name="T28" fmla="*/ 412 w 801"/>
                <a:gd name="T29" fmla="*/ 364 h 990"/>
                <a:gd name="T30" fmla="*/ 377 w 801"/>
                <a:gd name="T31" fmla="*/ 364 h 990"/>
                <a:gd name="T32" fmla="*/ 398 w 801"/>
                <a:gd name="T33" fmla="*/ 386 h 990"/>
                <a:gd name="T34" fmla="*/ 402 w 801"/>
                <a:gd name="T35" fmla="*/ 423 h 990"/>
                <a:gd name="T36" fmla="*/ 437 w 801"/>
                <a:gd name="T37" fmla="*/ 423 h 990"/>
                <a:gd name="T38" fmla="*/ 518 w 801"/>
                <a:gd name="T39" fmla="*/ 466 h 990"/>
                <a:gd name="T40" fmla="*/ 545 w 801"/>
                <a:gd name="T41" fmla="*/ 519 h 990"/>
                <a:gd name="T42" fmla="*/ 478 w 801"/>
                <a:gd name="T43" fmla="*/ 612 h 990"/>
                <a:gd name="T44" fmla="*/ 504 w 801"/>
                <a:gd name="T45" fmla="*/ 659 h 990"/>
                <a:gd name="T46" fmla="*/ 639 w 801"/>
                <a:gd name="T47" fmla="*/ 636 h 990"/>
                <a:gd name="T48" fmla="*/ 733 w 801"/>
                <a:gd name="T49" fmla="*/ 534 h 990"/>
                <a:gd name="T50" fmla="*/ 746 w 801"/>
                <a:gd name="T51" fmla="*/ 464 h 990"/>
                <a:gd name="T52" fmla="*/ 682 w 801"/>
                <a:gd name="T53" fmla="*/ 579 h 990"/>
                <a:gd name="T54" fmla="*/ 668 w 801"/>
                <a:gd name="T55" fmla="*/ 477 h 990"/>
                <a:gd name="T56" fmla="*/ 650 w 801"/>
                <a:gd name="T57" fmla="*/ 448 h 990"/>
                <a:gd name="T58" fmla="*/ 582 w 801"/>
                <a:gd name="T59" fmla="*/ 415 h 990"/>
                <a:gd name="T60" fmla="*/ 592 w 801"/>
                <a:gd name="T61" fmla="*/ 372 h 990"/>
                <a:gd name="T62" fmla="*/ 619 w 801"/>
                <a:gd name="T63" fmla="*/ 343 h 990"/>
                <a:gd name="T64" fmla="*/ 662 w 801"/>
                <a:gd name="T65" fmla="*/ 354 h 990"/>
                <a:gd name="T66" fmla="*/ 703 w 801"/>
                <a:gd name="T67" fmla="*/ 339 h 990"/>
                <a:gd name="T68" fmla="*/ 672 w 801"/>
                <a:gd name="T69" fmla="*/ 337 h 990"/>
                <a:gd name="T70" fmla="*/ 635 w 801"/>
                <a:gd name="T71" fmla="*/ 313 h 990"/>
                <a:gd name="T72" fmla="*/ 602 w 801"/>
                <a:gd name="T73" fmla="*/ 341 h 990"/>
                <a:gd name="T74" fmla="*/ 604 w 801"/>
                <a:gd name="T75" fmla="*/ 309 h 990"/>
                <a:gd name="T76" fmla="*/ 623 w 801"/>
                <a:gd name="T77" fmla="*/ 284 h 990"/>
                <a:gd name="T78" fmla="*/ 541 w 801"/>
                <a:gd name="T79" fmla="*/ 241 h 990"/>
                <a:gd name="T80" fmla="*/ 488 w 801"/>
                <a:gd name="T81" fmla="*/ 196 h 990"/>
                <a:gd name="T82" fmla="*/ 338 w 801"/>
                <a:gd name="T83" fmla="*/ 286 h 990"/>
                <a:gd name="T84" fmla="*/ 279 w 801"/>
                <a:gd name="T85" fmla="*/ 452 h 990"/>
                <a:gd name="T86" fmla="*/ 357 w 801"/>
                <a:gd name="T87" fmla="*/ 636 h 990"/>
                <a:gd name="T88" fmla="*/ 514 w 801"/>
                <a:gd name="T89" fmla="*/ 710 h 990"/>
                <a:gd name="T90" fmla="*/ 686 w 801"/>
                <a:gd name="T91" fmla="*/ 667 h 990"/>
                <a:gd name="T92" fmla="*/ 789 w 801"/>
                <a:gd name="T93" fmla="*/ 530 h 990"/>
                <a:gd name="T94" fmla="*/ 781 w 801"/>
                <a:gd name="T95" fmla="*/ 350 h 990"/>
                <a:gd name="T96" fmla="*/ 664 w 801"/>
                <a:gd name="T97" fmla="*/ 223 h 990"/>
                <a:gd name="T98" fmla="*/ 39 w 801"/>
                <a:gd name="T99" fmla="*/ 0 h 990"/>
                <a:gd name="T100" fmla="*/ 672 w 801"/>
                <a:gd name="T101" fmla="*/ 24 h 990"/>
                <a:gd name="T102" fmla="*/ 588 w 801"/>
                <a:gd name="T103" fmla="*/ 137 h 990"/>
                <a:gd name="T104" fmla="*/ 633 w 801"/>
                <a:gd name="T105" fmla="*/ 755 h 990"/>
                <a:gd name="T106" fmla="*/ 664 w 801"/>
                <a:gd name="T107" fmla="*/ 978 h 990"/>
                <a:gd name="T108" fmla="*/ 25 w 801"/>
                <a:gd name="T109" fmla="*/ 988 h 990"/>
                <a:gd name="T110" fmla="*/ 0 w 801"/>
                <a:gd name="T111" fmla="*/ 38 h 990"/>
                <a:gd name="T112" fmla="*/ 39 w 801"/>
                <a:gd name="T1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1" h="990">
                  <a:moveTo>
                    <a:pt x="271" y="890"/>
                  </a:moveTo>
                  <a:lnTo>
                    <a:pt x="271" y="890"/>
                  </a:lnTo>
                  <a:lnTo>
                    <a:pt x="267" y="892"/>
                  </a:lnTo>
                  <a:lnTo>
                    <a:pt x="263" y="894"/>
                  </a:lnTo>
                  <a:lnTo>
                    <a:pt x="258" y="898"/>
                  </a:lnTo>
                  <a:lnTo>
                    <a:pt x="258" y="902"/>
                  </a:lnTo>
                  <a:lnTo>
                    <a:pt x="258" y="921"/>
                  </a:lnTo>
                  <a:lnTo>
                    <a:pt x="258" y="921"/>
                  </a:lnTo>
                  <a:lnTo>
                    <a:pt x="258" y="927"/>
                  </a:lnTo>
                  <a:lnTo>
                    <a:pt x="263" y="931"/>
                  </a:lnTo>
                  <a:lnTo>
                    <a:pt x="267" y="933"/>
                  </a:lnTo>
                  <a:lnTo>
                    <a:pt x="271" y="933"/>
                  </a:lnTo>
                  <a:lnTo>
                    <a:pt x="410" y="933"/>
                  </a:lnTo>
                  <a:lnTo>
                    <a:pt x="410" y="933"/>
                  </a:lnTo>
                  <a:lnTo>
                    <a:pt x="416" y="933"/>
                  </a:lnTo>
                  <a:lnTo>
                    <a:pt x="420" y="931"/>
                  </a:lnTo>
                  <a:lnTo>
                    <a:pt x="422" y="927"/>
                  </a:lnTo>
                  <a:lnTo>
                    <a:pt x="422" y="921"/>
                  </a:lnTo>
                  <a:lnTo>
                    <a:pt x="422" y="902"/>
                  </a:lnTo>
                  <a:lnTo>
                    <a:pt x="422" y="902"/>
                  </a:lnTo>
                  <a:lnTo>
                    <a:pt x="422" y="898"/>
                  </a:lnTo>
                  <a:lnTo>
                    <a:pt x="420" y="894"/>
                  </a:lnTo>
                  <a:lnTo>
                    <a:pt x="416" y="892"/>
                  </a:lnTo>
                  <a:lnTo>
                    <a:pt x="410" y="890"/>
                  </a:lnTo>
                  <a:lnTo>
                    <a:pt x="271" y="890"/>
                  </a:lnTo>
                  <a:lnTo>
                    <a:pt x="271" y="890"/>
                  </a:lnTo>
                  <a:close/>
                  <a:moveTo>
                    <a:pt x="750" y="440"/>
                  </a:move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close/>
                  <a:moveTo>
                    <a:pt x="455" y="642"/>
                  </a:moveTo>
                  <a:lnTo>
                    <a:pt x="455" y="642"/>
                  </a:lnTo>
                  <a:lnTo>
                    <a:pt x="453" y="632"/>
                  </a:lnTo>
                  <a:lnTo>
                    <a:pt x="453" y="632"/>
                  </a:lnTo>
                  <a:lnTo>
                    <a:pt x="449" y="618"/>
                  </a:lnTo>
                  <a:lnTo>
                    <a:pt x="447" y="608"/>
                  </a:lnTo>
                  <a:lnTo>
                    <a:pt x="445" y="597"/>
                  </a:lnTo>
                  <a:lnTo>
                    <a:pt x="445" y="597"/>
                  </a:lnTo>
                  <a:lnTo>
                    <a:pt x="445" y="589"/>
                  </a:lnTo>
                  <a:lnTo>
                    <a:pt x="441" y="577"/>
                  </a:lnTo>
                  <a:lnTo>
                    <a:pt x="439" y="565"/>
                  </a:lnTo>
                  <a:lnTo>
                    <a:pt x="437" y="556"/>
                  </a:lnTo>
                  <a:lnTo>
                    <a:pt x="437" y="556"/>
                  </a:lnTo>
                  <a:lnTo>
                    <a:pt x="435" y="540"/>
                  </a:lnTo>
                  <a:lnTo>
                    <a:pt x="432" y="532"/>
                  </a:lnTo>
                  <a:lnTo>
                    <a:pt x="428" y="524"/>
                  </a:lnTo>
                  <a:lnTo>
                    <a:pt x="428" y="524"/>
                  </a:lnTo>
                  <a:lnTo>
                    <a:pt x="412" y="509"/>
                  </a:lnTo>
                  <a:lnTo>
                    <a:pt x="406" y="501"/>
                  </a:lnTo>
                  <a:lnTo>
                    <a:pt x="404" y="493"/>
                  </a:lnTo>
                  <a:lnTo>
                    <a:pt x="404" y="493"/>
                  </a:lnTo>
                  <a:lnTo>
                    <a:pt x="400" y="470"/>
                  </a:lnTo>
                  <a:lnTo>
                    <a:pt x="400" y="458"/>
                  </a:lnTo>
                  <a:lnTo>
                    <a:pt x="402" y="452"/>
                  </a:lnTo>
                  <a:lnTo>
                    <a:pt x="404" y="446"/>
                  </a:lnTo>
                  <a:lnTo>
                    <a:pt x="404" y="446"/>
                  </a:lnTo>
                  <a:lnTo>
                    <a:pt x="408" y="442"/>
                  </a:lnTo>
                  <a:lnTo>
                    <a:pt x="408" y="442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89" y="431"/>
                  </a:lnTo>
                  <a:lnTo>
                    <a:pt x="385" y="427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1" y="417"/>
                  </a:lnTo>
                  <a:lnTo>
                    <a:pt x="377" y="413"/>
                  </a:lnTo>
                  <a:lnTo>
                    <a:pt x="363" y="405"/>
                  </a:lnTo>
                  <a:lnTo>
                    <a:pt x="363" y="405"/>
                  </a:lnTo>
                  <a:lnTo>
                    <a:pt x="359" y="399"/>
                  </a:lnTo>
                  <a:lnTo>
                    <a:pt x="357" y="393"/>
                  </a:lnTo>
                  <a:lnTo>
                    <a:pt x="357" y="382"/>
                  </a:lnTo>
                  <a:lnTo>
                    <a:pt x="357" y="382"/>
                  </a:lnTo>
                  <a:lnTo>
                    <a:pt x="353" y="376"/>
                  </a:lnTo>
                  <a:lnTo>
                    <a:pt x="346" y="370"/>
                  </a:lnTo>
                  <a:lnTo>
                    <a:pt x="346" y="370"/>
                  </a:lnTo>
                  <a:lnTo>
                    <a:pt x="340" y="388"/>
                  </a:lnTo>
                  <a:lnTo>
                    <a:pt x="334" y="409"/>
                  </a:lnTo>
                  <a:lnTo>
                    <a:pt x="332" y="429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2" y="472"/>
                  </a:lnTo>
                  <a:lnTo>
                    <a:pt x="334" y="493"/>
                  </a:lnTo>
                  <a:lnTo>
                    <a:pt x="340" y="513"/>
                  </a:lnTo>
                  <a:lnTo>
                    <a:pt x="346" y="534"/>
                  </a:lnTo>
                  <a:lnTo>
                    <a:pt x="355" y="552"/>
                  </a:lnTo>
                  <a:lnTo>
                    <a:pt x="367" y="569"/>
                  </a:lnTo>
                  <a:lnTo>
                    <a:pt x="377" y="585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406" y="614"/>
                  </a:lnTo>
                  <a:lnTo>
                    <a:pt x="422" y="624"/>
                  </a:lnTo>
                  <a:lnTo>
                    <a:pt x="439" y="634"/>
                  </a:lnTo>
                  <a:lnTo>
                    <a:pt x="455" y="642"/>
                  </a:lnTo>
                  <a:lnTo>
                    <a:pt x="455" y="642"/>
                  </a:lnTo>
                  <a:lnTo>
                    <a:pt x="455" y="642"/>
                  </a:lnTo>
                  <a:close/>
                  <a:moveTo>
                    <a:pt x="518" y="243"/>
                  </a:moveTo>
                  <a:lnTo>
                    <a:pt x="518" y="243"/>
                  </a:lnTo>
                  <a:lnTo>
                    <a:pt x="518" y="272"/>
                  </a:lnTo>
                  <a:lnTo>
                    <a:pt x="518" y="272"/>
                  </a:lnTo>
                  <a:lnTo>
                    <a:pt x="516" y="278"/>
                  </a:lnTo>
                  <a:lnTo>
                    <a:pt x="512" y="282"/>
                  </a:lnTo>
                  <a:lnTo>
                    <a:pt x="500" y="288"/>
                  </a:lnTo>
                  <a:lnTo>
                    <a:pt x="500" y="288"/>
                  </a:lnTo>
                  <a:lnTo>
                    <a:pt x="492" y="294"/>
                  </a:lnTo>
                  <a:lnTo>
                    <a:pt x="488" y="298"/>
                  </a:lnTo>
                  <a:lnTo>
                    <a:pt x="482" y="305"/>
                  </a:lnTo>
                  <a:lnTo>
                    <a:pt x="475" y="307"/>
                  </a:lnTo>
                  <a:lnTo>
                    <a:pt x="475" y="307"/>
                  </a:lnTo>
                  <a:lnTo>
                    <a:pt x="465" y="313"/>
                  </a:lnTo>
                  <a:lnTo>
                    <a:pt x="455" y="325"/>
                  </a:lnTo>
                  <a:lnTo>
                    <a:pt x="437" y="345"/>
                  </a:lnTo>
                  <a:lnTo>
                    <a:pt x="437" y="345"/>
                  </a:lnTo>
                  <a:lnTo>
                    <a:pt x="428" y="360"/>
                  </a:lnTo>
                  <a:lnTo>
                    <a:pt x="424" y="368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2"/>
                  </a:lnTo>
                  <a:lnTo>
                    <a:pt x="414" y="370"/>
                  </a:lnTo>
                  <a:lnTo>
                    <a:pt x="412" y="364"/>
                  </a:lnTo>
                  <a:lnTo>
                    <a:pt x="406" y="356"/>
                  </a:lnTo>
                  <a:lnTo>
                    <a:pt x="402" y="352"/>
                  </a:lnTo>
                  <a:lnTo>
                    <a:pt x="396" y="350"/>
                  </a:lnTo>
                  <a:lnTo>
                    <a:pt x="396" y="350"/>
                  </a:lnTo>
                  <a:lnTo>
                    <a:pt x="389" y="352"/>
                  </a:lnTo>
                  <a:lnTo>
                    <a:pt x="385" y="354"/>
                  </a:lnTo>
                  <a:lnTo>
                    <a:pt x="381" y="358"/>
                  </a:lnTo>
                  <a:lnTo>
                    <a:pt x="377" y="364"/>
                  </a:lnTo>
                  <a:lnTo>
                    <a:pt x="373" y="376"/>
                  </a:lnTo>
                  <a:lnTo>
                    <a:pt x="371" y="388"/>
                  </a:lnTo>
                  <a:lnTo>
                    <a:pt x="371" y="388"/>
                  </a:lnTo>
                  <a:lnTo>
                    <a:pt x="371" y="391"/>
                  </a:lnTo>
                  <a:lnTo>
                    <a:pt x="373" y="393"/>
                  </a:lnTo>
                  <a:lnTo>
                    <a:pt x="379" y="393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400" y="384"/>
                  </a:lnTo>
                  <a:lnTo>
                    <a:pt x="402" y="386"/>
                  </a:lnTo>
                  <a:lnTo>
                    <a:pt x="402" y="391"/>
                  </a:lnTo>
                  <a:lnTo>
                    <a:pt x="400" y="401"/>
                  </a:lnTo>
                  <a:lnTo>
                    <a:pt x="400" y="401"/>
                  </a:lnTo>
                  <a:lnTo>
                    <a:pt x="402" y="411"/>
                  </a:lnTo>
                  <a:lnTo>
                    <a:pt x="402" y="417"/>
                  </a:lnTo>
                  <a:lnTo>
                    <a:pt x="402" y="423"/>
                  </a:lnTo>
                  <a:lnTo>
                    <a:pt x="402" y="423"/>
                  </a:lnTo>
                  <a:lnTo>
                    <a:pt x="402" y="427"/>
                  </a:lnTo>
                  <a:lnTo>
                    <a:pt x="404" y="431"/>
                  </a:lnTo>
                  <a:lnTo>
                    <a:pt x="412" y="438"/>
                  </a:lnTo>
                  <a:lnTo>
                    <a:pt x="412" y="438"/>
                  </a:lnTo>
                  <a:lnTo>
                    <a:pt x="418" y="429"/>
                  </a:lnTo>
                  <a:lnTo>
                    <a:pt x="426" y="425"/>
                  </a:lnTo>
                  <a:lnTo>
                    <a:pt x="437" y="423"/>
                  </a:lnTo>
                  <a:lnTo>
                    <a:pt x="445" y="425"/>
                  </a:lnTo>
                  <a:lnTo>
                    <a:pt x="445" y="425"/>
                  </a:lnTo>
                  <a:lnTo>
                    <a:pt x="473" y="438"/>
                  </a:lnTo>
                  <a:lnTo>
                    <a:pt x="488" y="444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506" y="460"/>
                  </a:lnTo>
                  <a:lnTo>
                    <a:pt x="518" y="466"/>
                  </a:lnTo>
                  <a:lnTo>
                    <a:pt x="537" y="479"/>
                  </a:lnTo>
                  <a:lnTo>
                    <a:pt x="537" y="479"/>
                  </a:lnTo>
                  <a:lnTo>
                    <a:pt x="551" y="485"/>
                  </a:lnTo>
                  <a:lnTo>
                    <a:pt x="557" y="489"/>
                  </a:lnTo>
                  <a:lnTo>
                    <a:pt x="559" y="491"/>
                  </a:lnTo>
                  <a:lnTo>
                    <a:pt x="559" y="493"/>
                  </a:lnTo>
                  <a:lnTo>
                    <a:pt x="559" y="493"/>
                  </a:lnTo>
                  <a:lnTo>
                    <a:pt x="545" y="519"/>
                  </a:lnTo>
                  <a:lnTo>
                    <a:pt x="545" y="519"/>
                  </a:lnTo>
                  <a:lnTo>
                    <a:pt x="527" y="554"/>
                  </a:lnTo>
                  <a:lnTo>
                    <a:pt x="514" y="575"/>
                  </a:lnTo>
                  <a:lnTo>
                    <a:pt x="506" y="583"/>
                  </a:lnTo>
                  <a:lnTo>
                    <a:pt x="500" y="589"/>
                  </a:lnTo>
                  <a:lnTo>
                    <a:pt x="500" y="589"/>
                  </a:lnTo>
                  <a:lnTo>
                    <a:pt x="482" y="605"/>
                  </a:lnTo>
                  <a:lnTo>
                    <a:pt x="478" y="612"/>
                  </a:lnTo>
                  <a:lnTo>
                    <a:pt x="475" y="620"/>
                  </a:lnTo>
                  <a:lnTo>
                    <a:pt x="475" y="620"/>
                  </a:lnTo>
                  <a:lnTo>
                    <a:pt x="471" y="626"/>
                  </a:lnTo>
                  <a:lnTo>
                    <a:pt x="471" y="636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86" y="655"/>
                  </a:lnTo>
                  <a:lnTo>
                    <a:pt x="504" y="659"/>
                  </a:lnTo>
                  <a:lnTo>
                    <a:pt x="521" y="661"/>
                  </a:lnTo>
                  <a:lnTo>
                    <a:pt x="541" y="661"/>
                  </a:lnTo>
                  <a:lnTo>
                    <a:pt x="541" y="661"/>
                  </a:lnTo>
                  <a:lnTo>
                    <a:pt x="561" y="661"/>
                  </a:lnTo>
                  <a:lnTo>
                    <a:pt x="582" y="657"/>
                  </a:lnTo>
                  <a:lnTo>
                    <a:pt x="602" y="653"/>
                  </a:lnTo>
                  <a:lnTo>
                    <a:pt x="621" y="644"/>
                  </a:lnTo>
                  <a:lnTo>
                    <a:pt x="639" y="636"/>
                  </a:lnTo>
                  <a:lnTo>
                    <a:pt x="658" y="626"/>
                  </a:lnTo>
                  <a:lnTo>
                    <a:pt x="674" y="614"/>
                  </a:lnTo>
                  <a:lnTo>
                    <a:pt x="688" y="599"/>
                  </a:lnTo>
                  <a:lnTo>
                    <a:pt x="688" y="599"/>
                  </a:lnTo>
                  <a:lnTo>
                    <a:pt x="703" y="585"/>
                  </a:lnTo>
                  <a:lnTo>
                    <a:pt x="713" y="569"/>
                  </a:lnTo>
                  <a:lnTo>
                    <a:pt x="725" y="552"/>
                  </a:lnTo>
                  <a:lnTo>
                    <a:pt x="733" y="534"/>
                  </a:lnTo>
                  <a:lnTo>
                    <a:pt x="740" y="513"/>
                  </a:lnTo>
                  <a:lnTo>
                    <a:pt x="746" y="493"/>
                  </a:lnTo>
                  <a:lnTo>
                    <a:pt x="748" y="472"/>
                  </a:lnTo>
                  <a:lnTo>
                    <a:pt x="750" y="452"/>
                  </a:lnTo>
                  <a:lnTo>
                    <a:pt x="750" y="452"/>
                  </a:lnTo>
                  <a:lnTo>
                    <a:pt x="750" y="442"/>
                  </a:lnTo>
                  <a:lnTo>
                    <a:pt x="750" y="442"/>
                  </a:lnTo>
                  <a:lnTo>
                    <a:pt x="746" y="464"/>
                  </a:lnTo>
                  <a:lnTo>
                    <a:pt x="738" y="491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17" y="538"/>
                  </a:lnTo>
                  <a:lnTo>
                    <a:pt x="705" y="556"/>
                  </a:lnTo>
                  <a:lnTo>
                    <a:pt x="693" y="573"/>
                  </a:lnTo>
                  <a:lnTo>
                    <a:pt x="686" y="577"/>
                  </a:lnTo>
                  <a:lnTo>
                    <a:pt x="682" y="579"/>
                  </a:lnTo>
                  <a:lnTo>
                    <a:pt x="682" y="579"/>
                  </a:lnTo>
                  <a:lnTo>
                    <a:pt x="680" y="577"/>
                  </a:lnTo>
                  <a:lnTo>
                    <a:pt x="678" y="573"/>
                  </a:lnTo>
                  <a:lnTo>
                    <a:pt x="676" y="562"/>
                  </a:lnTo>
                  <a:lnTo>
                    <a:pt x="674" y="532"/>
                  </a:lnTo>
                  <a:lnTo>
                    <a:pt x="672" y="499"/>
                  </a:lnTo>
                  <a:lnTo>
                    <a:pt x="672" y="485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6" y="464"/>
                  </a:lnTo>
                  <a:lnTo>
                    <a:pt x="664" y="456"/>
                  </a:lnTo>
                  <a:lnTo>
                    <a:pt x="664" y="450"/>
                  </a:lnTo>
                  <a:lnTo>
                    <a:pt x="662" y="448"/>
                  </a:lnTo>
                  <a:lnTo>
                    <a:pt x="660" y="446"/>
                  </a:lnTo>
                  <a:lnTo>
                    <a:pt x="660" y="446"/>
                  </a:lnTo>
                  <a:lnTo>
                    <a:pt x="650" y="448"/>
                  </a:lnTo>
                  <a:lnTo>
                    <a:pt x="631" y="450"/>
                  </a:lnTo>
                  <a:lnTo>
                    <a:pt x="613" y="452"/>
                  </a:lnTo>
                  <a:lnTo>
                    <a:pt x="604" y="450"/>
                  </a:lnTo>
                  <a:lnTo>
                    <a:pt x="600" y="448"/>
                  </a:lnTo>
                  <a:lnTo>
                    <a:pt x="600" y="448"/>
                  </a:lnTo>
                  <a:lnTo>
                    <a:pt x="588" y="427"/>
                  </a:lnTo>
                  <a:lnTo>
                    <a:pt x="582" y="415"/>
                  </a:lnTo>
                  <a:lnTo>
                    <a:pt x="582" y="415"/>
                  </a:lnTo>
                  <a:lnTo>
                    <a:pt x="584" y="411"/>
                  </a:lnTo>
                  <a:lnTo>
                    <a:pt x="584" y="399"/>
                  </a:lnTo>
                  <a:lnTo>
                    <a:pt x="584" y="399"/>
                  </a:lnTo>
                  <a:lnTo>
                    <a:pt x="582" y="388"/>
                  </a:lnTo>
                  <a:lnTo>
                    <a:pt x="582" y="382"/>
                  </a:lnTo>
                  <a:lnTo>
                    <a:pt x="584" y="378"/>
                  </a:lnTo>
                  <a:lnTo>
                    <a:pt x="584" y="378"/>
                  </a:lnTo>
                  <a:lnTo>
                    <a:pt x="592" y="372"/>
                  </a:lnTo>
                  <a:lnTo>
                    <a:pt x="596" y="366"/>
                  </a:lnTo>
                  <a:lnTo>
                    <a:pt x="596" y="366"/>
                  </a:lnTo>
                  <a:lnTo>
                    <a:pt x="600" y="358"/>
                  </a:lnTo>
                  <a:lnTo>
                    <a:pt x="602" y="354"/>
                  </a:lnTo>
                  <a:lnTo>
                    <a:pt x="607" y="350"/>
                  </a:lnTo>
                  <a:lnTo>
                    <a:pt x="607" y="350"/>
                  </a:lnTo>
                  <a:lnTo>
                    <a:pt x="615" y="345"/>
                  </a:lnTo>
                  <a:lnTo>
                    <a:pt x="619" y="343"/>
                  </a:lnTo>
                  <a:lnTo>
                    <a:pt x="625" y="343"/>
                  </a:lnTo>
                  <a:lnTo>
                    <a:pt x="625" y="343"/>
                  </a:lnTo>
                  <a:lnTo>
                    <a:pt x="635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50" y="348"/>
                  </a:lnTo>
                  <a:lnTo>
                    <a:pt x="656" y="352"/>
                  </a:lnTo>
                  <a:lnTo>
                    <a:pt x="662" y="354"/>
                  </a:lnTo>
                  <a:lnTo>
                    <a:pt x="662" y="354"/>
                  </a:lnTo>
                  <a:lnTo>
                    <a:pt x="672" y="354"/>
                  </a:lnTo>
                  <a:lnTo>
                    <a:pt x="688" y="350"/>
                  </a:lnTo>
                  <a:lnTo>
                    <a:pt x="721" y="345"/>
                  </a:lnTo>
                  <a:lnTo>
                    <a:pt x="721" y="345"/>
                  </a:lnTo>
                  <a:lnTo>
                    <a:pt x="713" y="333"/>
                  </a:lnTo>
                  <a:lnTo>
                    <a:pt x="713" y="333"/>
                  </a:lnTo>
                  <a:lnTo>
                    <a:pt x="703" y="339"/>
                  </a:lnTo>
                  <a:lnTo>
                    <a:pt x="699" y="343"/>
                  </a:lnTo>
                  <a:lnTo>
                    <a:pt x="699" y="343"/>
                  </a:lnTo>
                  <a:lnTo>
                    <a:pt x="695" y="345"/>
                  </a:lnTo>
                  <a:lnTo>
                    <a:pt x="690" y="343"/>
                  </a:lnTo>
                  <a:lnTo>
                    <a:pt x="684" y="339"/>
                  </a:lnTo>
                  <a:lnTo>
                    <a:pt x="684" y="339"/>
                  </a:lnTo>
                  <a:lnTo>
                    <a:pt x="680" y="337"/>
                  </a:lnTo>
                  <a:lnTo>
                    <a:pt x="672" y="337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56" y="333"/>
                  </a:lnTo>
                  <a:lnTo>
                    <a:pt x="650" y="327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37" y="313"/>
                  </a:lnTo>
                  <a:lnTo>
                    <a:pt x="635" y="313"/>
                  </a:lnTo>
                  <a:lnTo>
                    <a:pt x="631" y="317"/>
                  </a:lnTo>
                  <a:lnTo>
                    <a:pt x="625" y="327"/>
                  </a:lnTo>
                  <a:lnTo>
                    <a:pt x="625" y="327"/>
                  </a:lnTo>
                  <a:lnTo>
                    <a:pt x="617" y="337"/>
                  </a:lnTo>
                  <a:lnTo>
                    <a:pt x="611" y="341"/>
                  </a:lnTo>
                  <a:lnTo>
                    <a:pt x="607" y="343"/>
                  </a:lnTo>
                  <a:lnTo>
                    <a:pt x="607" y="343"/>
                  </a:lnTo>
                  <a:lnTo>
                    <a:pt x="602" y="341"/>
                  </a:lnTo>
                  <a:lnTo>
                    <a:pt x="600" y="339"/>
                  </a:lnTo>
                  <a:lnTo>
                    <a:pt x="596" y="329"/>
                  </a:lnTo>
                  <a:lnTo>
                    <a:pt x="594" y="317"/>
                  </a:lnTo>
                  <a:lnTo>
                    <a:pt x="598" y="315"/>
                  </a:lnTo>
                  <a:lnTo>
                    <a:pt x="598" y="315"/>
                  </a:lnTo>
                  <a:lnTo>
                    <a:pt x="602" y="313"/>
                  </a:lnTo>
                  <a:lnTo>
                    <a:pt x="604" y="311"/>
                  </a:lnTo>
                  <a:lnTo>
                    <a:pt x="604" y="309"/>
                  </a:lnTo>
                  <a:lnTo>
                    <a:pt x="604" y="309"/>
                  </a:lnTo>
                  <a:lnTo>
                    <a:pt x="604" y="307"/>
                  </a:lnTo>
                  <a:lnTo>
                    <a:pt x="607" y="305"/>
                  </a:lnTo>
                  <a:lnTo>
                    <a:pt x="613" y="305"/>
                  </a:lnTo>
                  <a:lnTo>
                    <a:pt x="613" y="305"/>
                  </a:lnTo>
                  <a:lnTo>
                    <a:pt x="615" y="302"/>
                  </a:lnTo>
                  <a:lnTo>
                    <a:pt x="619" y="296"/>
                  </a:lnTo>
                  <a:lnTo>
                    <a:pt x="623" y="284"/>
                  </a:lnTo>
                  <a:lnTo>
                    <a:pt x="623" y="284"/>
                  </a:lnTo>
                  <a:lnTo>
                    <a:pt x="629" y="276"/>
                  </a:lnTo>
                  <a:lnTo>
                    <a:pt x="639" y="266"/>
                  </a:lnTo>
                  <a:lnTo>
                    <a:pt x="639" y="266"/>
                  </a:lnTo>
                  <a:lnTo>
                    <a:pt x="617" y="255"/>
                  </a:lnTo>
                  <a:lnTo>
                    <a:pt x="592" y="247"/>
                  </a:lnTo>
                  <a:lnTo>
                    <a:pt x="566" y="243"/>
                  </a:lnTo>
                  <a:lnTo>
                    <a:pt x="541" y="241"/>
                  </a:lnTo>
                  <a:lnTo>
                    <a:pt x="541" y="241"/>
                  </a:lnTo>
                  <a:lnTo>
                    <a:pt x="518" y="243"/>
                  </a:lnTo>
                  <a:lnTo>
                    <a:pt x="518" y="243"/>
                  </a:lnTo>
                  <a:lnTo>
                    <a:pt x="518" y="243"/>
                  </a:lnTo>
                  <a:close/>
                  <a:moveTo>
                    <a:pt x="541" y="190"/>
                  </a:moveTo>
                  <a:lnTo>
                    <a:pt x="541" y="190"/>
                  </a:lnTo>
                  <a:lnTo>
                    <a:pt x="514" y="192"/>
                  </a:lnTo>
                  <a:lnTo>
                    <a:pt x="488" y="196"/>
                  </a:lnTo>
                  <a:lnTo>
                    <a:pt x="463" y="202"/>
                  </a:lnTo>
                  <a:lnTo>
                    <a:pt x="439" y="210"/>
                  </a:lnTo>
                  <a:lnTo>
                    <a:pt x="416" y="223"/>
                  </a:lnTo>
                  <a:lnTo>
                    <a:pt x="394" y="235"/>
                  </a:lnTo>
                  <a:lnTo>
                    <a:pt x="375" y="251"/>
                  </a:lnTo>
                  <a:lnTo>
                    <a:pt x="357" y="268"/>
                  </a:lnTo>
                  <a:lnTo>
                    <a:pt x="357" y="268"/>
                  </a:lnTo>
                  <a:lnTo>
                    <a:pt x="338" y="286"/>
                  </a:lnTo>
                  <a:lnTo>
                    <a:pt x="324" y="307"/>
                  </a:lnTo>
                  <a:lnTo>
                    <a:pt x="312" y="327"/>
                  </a:lnTo>
                  <a:lnTo>
                    <a:pt x="299" y="350"/>
                  </a:lnTo>
                  <a:lnTo>
                    <a:pt x="291" y="374"/>
                  </a:lnTo>
                  <a:lnTo>
                    <a:pt x="285" y="399"/>
                  </a:lnTo>
                  <a:lnTo>
                    <a:pt x="281" y="425"/>
                  </a:lnTo>
                  <a:lnTo>
                    <a:pt x="279" y="452"/>
                  </a:lnTo>
                  <a:lnTo>
                    <a:pt x="279" y="452"/>
                  </a:lnTo>
                  <a:lnTo>
                    <a:pt x="281" y="479"/>
                  </a:lnTo>
                  <a:lnTo>
                    <a:pt x="285" y="503"/>
                  </a:lnTo>
                  <a:lnTo>
                    <a:pt x="291" y="530"/>
                  </a:lnTo>
                  <a:lnTo>
                    <a:pt x="299" y="552"/>
                  </a:lnTo>
                  <a:lnTo>
                    <a:pt x="312" y="575"/>
                  </a:lnTo>
                  <a:lnTo>
                    <a:pt x="324" y="597"/>
                  </a:lnTo>
                  <a:lnTo>
                    <a:pt x="338" y="618"/>
                  </a:lnTo>
                  <a:lnTo>
                    <a:pt x="357" y="636"/>
                  </a:lnTo>
                  <a:lnTo>
                    <a:pt x="357" y="636"/>
                  </a:lnTo>
                  <a:lnTo>
                    <a:pt x="375" y="653"/>
                  </a:lnTo>
                  <a:lnTo>
                    <a:pt x="394" y="667"/>
                  </a:lnTo>
                  <a:lnTo>
                    <a:pt x="416" y="681"/>
                  </a:lnTo>
                  <a:lnTo>
                    <a:pt x="439" y="691"/>
                  </a:lnTo>
                  <a:lnTo>
                    <a:pt x="463" y="700"/>
                  </a:lnTo>
                  <a:lnTo>
                    <a:pt x="488" y="706"/>
                  </a:lnTo>
                  <a:lnTo>
                    <a:pt x="514" y="710"/>
                  </a:lnTo>
                  <a:lnTo>
                    <a:pt x="541" y="712"/>
                  </a:lnTo>
                  <a:lnTo>
                    <a:pt x="541" y="712"/>
                  </a:lnTo>
                  <a:lnTo>
                    <a:pt x="568" y="710"/>
                  </a:lnTo>
                  <a:lnTo>
                    <a:pt x="592" y="706"/>
                  </a:lnTo>
                  <a:lnTo>
                    <a:pt x="617" y="700"/>
                  </a:lnTo>
                  <a:lnTo>
                    <a:pt x="641" y="691"/>
                  </a:lnTo>
                  <a:lnTo>
                    <a:pt x="664" y="681"/>
                  </a:lnTo>
                  <a:lnTo>
                    <a:pt x="686" y="667"/>
                  </a:lnTo>
                  <a:lnTo>
                    <a:pt x="705" y="653"/>
                  </a:lnTo>
                  <a:lnTo>
                    <a:pt x="725" y="636"/>
                  </a:lnTo>
                  <a:lnTo>
                    <a:pt x="725" y="636"/>
                  </a:lnTo>
                  <a:lnTo>
                    <a:pt x="742" y="618"/>
                  </a:lnTo>
                  <a:lnTo>
                    <a:pt x="756" y="597"/>
                  </a:lnTo>
                  <a:lnTo>
                    <a:pt x="768" y="575"/>
                  </a:lnTo>
                  <a:lnTo>
                    <a:pt x="781" y="552"/>
                  </a:lnTo>
                  <a:lnTo>
                    <a:pt x="789" y="530"/>
                  </a:lnTo>
                  <a:lnTo>
                    <a:pt x="795" y="503"/>
                  </a:lnTo>
                  <a:lnTo>
                    <a:pt x="799" y="479"/>
                  </a:lnTo>
                  <a:lnTo>
                    <a:pt x="801" y="452"/>
                  </a:lnTo>
                  <a:lnTo>
                    <a:pt x="801" y="452"/>
                  </a:lnTo>
                  <a:lnTo>
                    <a:pt x="799" y="425"/>
                  </a:lnTo>
                  <a:lnTo>
                    <a:pt x="795" y="399"/>
                  </a:lnTo>
                  <a:lnTo>
                    <a:pt x="789" y="374"/>
                  </a:lnTo>
                  <a:lnTo>
                    <a:pt x="781" y="350"/>
                  </a:lnTo>
                  <a:lnTo>
                    <a:pt x="768" y="327"/>
                  </a:lnTo>
                  <a:lnTo>
                    <a:pt x="756" y="307"/>
                  </a:lnTo>
                  <a:lnTo>
                    <a:pt x="742" y="286"/>
                  </a:lnTo>
                  <a:lnTo>
                    <a:pt x="725" y="268"/>
                  </a:lnTo>
                  <a:lnTo>
                    <a:pt x="725" y="268"/>
                  </a:lnTo>
                  <a:lnTo>
                    <a:pt x="705" y="251"/>
                  </a:lnTo>
                  <a:lnTo>
                    <a:pt x="686" y="235"/>
                  </a:lnTo>
                  <a:lnTo>
                    <a:pt x="664" y="223"/>
                  </a:lnTo>
                  <a:lnTo>
                    <a:pt x="641" y="210"/>
                  </a:lnTo>
                  <a:lnTo>
                    <a:pt x="617" y="202"/>
                  </a:lnTo>
                  <a:lnTo>
                    <a:pt x="592" y="196"/>
                  </a:lnTo>
                  <a:lnTo>
                    <a:pt x="568" y="192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close/>
                  <a:moveTo>
                    <a:pt x="39" y="0"/>
                  </a:moveTo>
                  <a:lnTo>
                    <a:pt x="635" y="0"/>
                  </a:lnTo>
                  <a:lnTo>
                    <a:pt x="635" y="0"/>
                  </a:lnTo>
                  <a:lnTo>
                    <a:pt x="643" y="2"/>
                  </a:lnTo>
                  <a:lnTo>
                    <a:pt x="652" y="4"/>
                  </a:lnTo>
                  <a:lnTo>
                    <a:pt x="658" y="8"/>
                  </a:lnTo>
                  <a:lnTo>
                    <a:pt x="664" y="12"/>
                  </a:lnTo>
                  <a:lnTo>
                    <a:pt x="668" y="18"/>
                  </a:lnTo>
                  <a:lnTo>
                    <a:pt x="672" y="24"/>
                  </a:lnTo>
                  <a:lnTo>
                    <a:pt x="674" y="32"/>
                  </a:lnTo>
                  <a:lnTo>
                    <a:pt x="674" y="38"/>
                  </a:lnTo>
                  <a:lnTo>
                    <a:pt x="674" y="163"/>
                  </a:lnTo>
                  <a:lnTo>
                    <a:pt x="674" y="163"/>
                  </a:lnTo>
                  <a:lnTo>
                    <a:pt x="654" y="155"/>
                  </a:lnTo>
                  <a:lnTo>
                    <a:pt x="633" y="147"/>
                  </a:lnTo>
                  <a:lnTo>
                    <a:pt x="611" y="141"/>
                  </a:lnTo>
                  <a:lnTo>
                    <a:pt x="588" y="137"/>
                  </a:lnTo>
                  <a:lnTo>
                    <a:pt x="588" y="83"/>
                  </a:lnTo>
                  <a:lnTo>
                    <a:pt x="91" y="83"/>
                  </a:lnTo>
                  <a:lnTo>
                    <a:pt x="91" y="833"/>
                  </a:lnTo>
                  <a:lnTo>
                    <a:pt x="588" y="833"/>
                  </a:lnTo>
                  <a:lnTo>
                    <a:pt x="588" y="765"/>
                  </a:lnTo>
                  <a:lnTo>
                    <a:pt x="588" y="765"/>
                  </a:lnTo>
                  <a:lnTo>
                    <a:pt x="611" y="761"/>
                  </a:lnTo>
                  <a:lnTo>
                    <a:pt x="633" y="755"/>
                  </a:lnTo>
                  <a:lnTo>
                    <a:pt x="654" y="749"/>
                  </a:lnTo>
                  <a:lnTo>
                    <a:pt x="674" y="739"/>
                  </a:lnTo>
                  <a:lnTo>
                    <a:pt x="674" y="951"/>
                  </a:lnTo>
                  <a:lnTo>
                    <a:pt x="674" y="951"/>
                  </a:lnTo>
                  <a:lnTo>
                    <a:pt x="674" y="960"/>
                  </a:lnTo>
                  <a:lnTo>
                    <a:pt x="672" y="966"/>
                  </a:lnTo>
                  <a:lnTo>
                    <a:pt x="668" y="974"/>
                  </a:lnTo>
                  <a:lnTo>
                    <a:pt x="664" y="978"/>
                  </a:lnTo>
                  <a:lnTo>
                    <a:pt x="658" y="984"/>
                  </a:lnTo>
                  <a:lnTo>
                    <a:pt x="652" y="988"/>
                  </a:lnTo>
                  <a:lnTo>
                    <a:pt x="643" y="990"/>
                  </a:lnTo>
                  <a:lnTo>
                    <a:pt x="635" y="990"/>
                  </a:lnTo>
                  <a:lnTo>
                    <a:pt x="39" y="990"/>
                  </a:lnTo>
                  <a:lnTo>
                    <a:pt x="39" y="990"/>
                  </a:lnTo>
                  <a:lnTo>
                    <a:pt x="31" y="990"/>
                  </a:lnTo>
                  <a:lnTo>
                    <a:pt x="25" y="988"/>
                  </a:lnTo>
                  <a:lnTo>
                    <a:pt x="19" y="984"/>
                  </a:lnTo>
                  <a:lnTo>
                    <a:pt x="13" y="978"/>
                  </a:lnTo>
                  <a:lnTo>
                    <a:pt x="7" y="974"/>
                  </a:lnTo>
                  <a:lnTo>
                    <a:pt x="5" y="966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8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642" y="2143125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운영자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158155" y="4350432"/>
            <a:ext cx="1101197" cy="1485936"/>
            <a:chOff x="3537307" y="1183829"/>
            <a:chExt cx="1101197" cy="14859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70"/>
            <a:stretch/>
          </p:blipFill>
          <p:spPr>
            <a:xfrm>
              <a:off x="3718481" y="1183829"/>
              <a:ext cx="767572" cy="100207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537307" y="2115767"/>
              <a:ext cx="11011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</a:t>
              </a:r>
              <a:endParaRPr lang="en-US" altLang="ko-KR" sz="15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관리자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060208" y="4350432"/>
            <a:ext cx="1036677" cy="1224189"/>
            <a:chOff x="4734465" y="1214743"/>
            <a:chExt cx="1036677" cy="12241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65" y="1214743"/>
              <a:ext cx="1036677" cy="8781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23161" y="2115767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소비자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20" name="오른쪽 화살표 19"/>
          <p:cNvSpPr/>
          <p:nvPr/>
        </p:nvSpPr>
        <p:spPr>
          <a:xfrm>
            <a:off x="2919656" y="4635889"/>
            <a:ext cx="1882951" cy="4227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1" name="왼쪽/오른쪽 화살표 20"/>
          <p:cNvSpPr/>
          <p:nvPr/>
        </p:nvSpPr>
        <p:spPr>
          <a:xfrm>
            <a:off x="6526221" y="4623436"/>
            <a:ext cx="2000250" cy="4476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94404" y="4171949"/>
            <a:ext cx="1395656" cy="1533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259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(1)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4096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24" y="1991140"/>
            <a:ext cx="2667015" cy="425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36" y="2854333"/>
            <a:ext cx="3829064" cy="25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74639" y="2095751"/>
            <a:ext cx="2761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DATABASE  </a:t>
            </a:r>
            <a:r>
              <a:rPr lang="ko-KR" altLang="en-US" sz="2000" b="1" u="sng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계정 테이블</a:t>
            </a:r>
            <a:endParaRPr lang="ko-KR" altLang="en-US" sz="2000" b="1" u="sng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36" y="3206699"/>
            <a:ext cx="5271688" cy="89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10938874" y="3563852"/>
            <a:ext cx="371475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(2)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4096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468" y="3124399"/>
            <a:ext cx="2183848" cy="188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12" y="2026983"/>
            <a:ext cx="2329612" cy="439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6863162" y="3984049"/>
            <a:ext cx="823513" cy="33352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882920" y="1264397"/>
            <a:ext cx="1204176" cy="1231153"/>
            <a:chOff x="7882920" y="1264397"/>
            <a:chExt cx="1204176" cy="1231153"/>
          </a:xfrm>
        </p:grpSpPr>
        <p:sp>
          <p:nvSpPr>
            <p:cNvPr id="3" name="타원 2"/>
            <p:cNvSpPr/>
            <p:nvPr/>
          </p:nvSpPr>
          <p:spPr>
            <a:xfrm>
              <a:off x="8368112" y="2207078"/>
              <a:ext cx="271063" cy="288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8503643" y="1557529"/>
              <a:ext cx="0" cy="6209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882920" y="1264397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신규매장생성</a:t>
              </a:r>
              <a:endParaRPr lang="ko-KR" altLang="en-US" sz="14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737419" y="1264397"/>
            <a:ext cx="864339" cy="1231153"/>
            <a:chOff x="9737419" y="1264397"/>
            <a:chExt cx="864339" cy="1231153"/>
          </a:xfrm>
        </p:grpSpPr>
        <p:sp>
          <p:nvSpPr>
            <p:cNvPr id="18" name="타원 17"/>
            <p:cNvSpPr/>
            <p:nvPr/>
          </p:nvSpPr>
          <p:spPr>
            <a:xfrm>
              <a:off x="10073087" y="2207078"/>
              <a:ext cx="271063" cy="288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10187386" y="1567054"/>
              <a:ext cx="0" cy="6209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737419" y="126439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매장검색</a:t>
              </a:r>
              <a:endParaRPr lang="ko-KR" altLang="en-US" sz="14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391775" y="2199078"/>
            <a:ext cx="1673964" cy="307777"/>
            <a:chOff x="10391775" y="2199078"/>
            <a:chExt cx="1673964" cy="307777"/>
          </a:xfrm>
        </p:grpSpPr>
        <p:sp>
          <p:nvSpPr>
            <p:cNvPr id="19" name="타원 18"/>
            <p:cNvSpPr/>
            <p:nvPr/>
          </p:nvSpPr>
          <p:spPr>
            <a:xfrm>
              <a:off x="10391775" y="2207078"/>
              <a:ext cx="271063" cy="288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10716776" y="2362597"/>
              <a:ext cx="38937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1201400" y="2199078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로그아웃</a:t>
              </a:r>
              <a:endParaRPr lang="ko-KR" altLang="en-US" sz="14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5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24" y="1381794"/>
            <a:ext cx="3611228" cy="508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(2)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91" y="2206075"/>
            <a:ext cx="2543175" cy="301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99" y="1413397"/>
            <a:ext cx="3601703" cy="502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288" y="1413397"/>
            <a:ext cx="2365814" cy="485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01" y="1413397"/>
            <a:ext cx="2262187" cy="47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8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419504"/>
            <a:ext cx="17335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24" y="3295650"/>
            <a:ext cx="21145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25" y="2171854"/>
            <a:ext cx="17526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2188028"/>
            <a:ext cx="181927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25061" y="2226128"/>
            <a:ext cx="1666875" cy="3467100"/>
            <a:chOff x="7519988" y="2140403"/>
            <a:chExt cx="1666875" cy="346710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988" y="2140403"/>
              <a:ext cx="1666875" cy="346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타원 13"/>
            <p:cNvSpPr/>
            <p:nvPr/>
          </p:nvSpPr>
          <p:spPr>
            <a:xfrm>
              <a:off x="8827893" y="4272879"/>
              <a:ext cx="271063" cy="288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37" y="2226128"/>
            <a:ext cx="18002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69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운영자페이지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운영자계정 로그인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000375"/>
            <a:ext cx="19240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62" y="2332428"/>
            <a:ext cx="16097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8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19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</a:t>
            </a:r>
            <a:r>
              <a:rPr lang="ko-KR" altLang="en-US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40280" y="1886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696884" y="4355542"/>
            <a:ext cx="790697" cy="1203827"/>
            <a:chOff x="204642" y="1262463"/>
            <a:chExt cx="790697" cy="1203827"/>
          </a:xfrm>
        </p:grpSpPr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70553" y="1262463"/>
              <a:ext cx="715261" cy="871137"/>
            </a:xfrm>
            <a:custGeom>
              <a:avLst/>
              <a:gdLst>
                <a:gd name="T0" fmla="*/ 258 w 801"/>
                <a:gd name="T1" fmla="*/ 921 h 990"/>
                <a:gd name="T2" fmla="*/ 420 w 801"/>
                <a:gd name="T3" fmla="*/ 931 h 990"/>
                <a:gd name="T4" fmla="*/ 410 w 801"/>
                <a:gd name="T5" fmla="*/ 890 h 990"/>
                <a:gd name="T6" fmla="*/ 455 w 801"/>
                <a:gd name="T7" fmla="*/ 642 h 990"/>
                <a:gd name="T8" fmla="*/ 445 w 801"/>
                <a:gd name="T9" fmla="*/ 589 h 990"/>
                <a:gd name="T10" fmla="*/ 428 w 801"/>
                <a:gd name="T11" fmla="*/ 524 h 990"/>
                <a:gd name="T12" fmla="*/ 404 w 801"/>
                <a:gd name="T13" fmla="*/ 446 h 990"/>
                <a:gd name="T14" fmla="*/ 383 w 801"/>
                <a:gd name="T15" fmla="*/ 419 h 990"/>
                <a:gd name="T16" fmla="*/ 357 w 801"/>
                <a:gd name="T17" fmla="*/ 382 h 990"/>
                <a:gd name="T18" fmla="*/ 330 w 801"/>
                <a:gd name="T19" fmla="*/ 452 h 990"/>
                <a:gd name="T20" fmla="*/ 377 w 801"/>
                <a:gd name="T21" fmla="*/ 585 h 990"/>
                <a:gd name="T22" fmla="*/ 455 w 801"/>
                <a:gd name="T23" fmla="*/ 642 h 990"/>
                <a:gd name="T24" fmla="*/ 500 w 801"/>
                <a:gd name="T25" fmla="*/ 288 h 990"/>
                <a:gd name="T26" fmla="*/ 437 w 801"/>
                <a:gd name="T27" fmla="*/ 345 h 990"/>
                <a:gd name="T28" fmla="*/ 412 w 801"/>
                <a:gd name="T29" fmla="*/ 364 h 990"/>
                <a:gd name="T30" fmla="*/ 377 w 801"/>
                <a:gd name="T31" fmla="*/ 364 h 990"/>
                <a:gd name="T32" fmla="*/ 398 w 801"/>
                <a:gd name="T33" fmla="*/ 386 h 990"/>
                <a:gd name="T34" fmla="*/ 402 w 801"/>
                <a:gd name="T35" fmla="*/ 423 h 990"/>
                <a:gd name="T36" fmla="*/ 437 w 801"/>
                <a:gd name="T37" fmla="*/ 423 h 990"/>
                <a:gd name="T38" fmla="*/ 518 w 801"/>
                <a:gd name="T39" fmla="*/ 466 h 990"/>
                <a:gd name="T40" fmla="*/ 545 w 801"/>
                <a:gd name="T41" fmla="*/ 519 h 990"/>
                <a:gd name="T42" fmla="*/ 478 w 801"/>
                <a:gd name="T43" fmla="*/ 612 h 990"/>
                <a:gd name="T44" fmla="*/ 504 w 801"/>
                <a:gd name="T45" fmla="*/ 659 h 990"/>
                <a:gd name="T46" fmla="*/ 639 w 801"/>
                <a:gd name="T47" fmla="*/ 636 h 990"/>
                <a:gd name="T48" fmla="*/ 733 w 801"/>
                <a:gd name="T49" fmla="*/ 534 h 990"/>
                <a:gd name="T50" fmla="*/ 746 w 801"/>
                <a:gd name="T51" fmla="*/ 464 h 990"/>
                <a:gd name="T52" fmla="*/ 682 w 801"/>
                <a:gd name="T53" fmla="*/ 579 h 990"/>
                <a:gd name="T54" fmla="*/ 668 w 801"/>
                <a:gd name="T55" fmla="*/ 477 h 990"/>
                <a:gd name="T56" fmla="*/ 650 w 801"/>
                <a:gd name="T57" fmla="*/ 448 h 990"/>
                <a:gd name="T58" fmla="*/ 582 w 801"/>
                <a:gd name="T59" fmla="*/ 415 h 990"/>
                <a:gd name="T60" fmla="*/ 592 w 801"/>
                <a:gd name="T61" fmla="*/ 372 h 990"/>
                <a:gd name="T62" fmla="*/ 619 w 801"/>
                <a:gd name="T63" fmla="*/ 343 h 990"/>
                <a:gd name="T64" fmla="*/ 662 w 801"/>
                <a:gd name="T65" fmla="*/ 354 h 990"/>
                <a:gd name="T66" fmla="*/ 703 w 801"/>
                <a:gd name="T67" fmla="*/ 339 h 990"/>
                <a:gd name="T68" fmla="*/ 672 w 801"/>
                <a:gd name="T69" fmla="*/ 337 h 990"/>
                <a:gd name="T70" fmla="*/ 635 w 801"/>
                <a:gd name="T71" fmla="*/ 313 h 990"/>
                <a:gd name="T72" fmla="*/ 602 w 801"/>
                <a:gd name="T73" fmla="*/ 341 h 990"/>
                <a:gd name="T74" fmla="*/ 604 w 801"/>
                <a:gd name="T75" fmla="*/ 309 h 990"/>
                <a:gd name="T76" fmla="*/ 623 w 801"/>
                <a:gd name="T77" fmla="*/ 284 h 990"/>
                <a:gd name="T78" fmla="*/ 541 w 801"/>
                <a:gd name="T79" fmla="*/ 241 h 990"/>
                <a:gd name="T80" fmla="*/ 488 w 801"/>
                <a:gd name="T81" fmla="*/ 196 h 990"/>
                <a:gd name="T82" fmla="*/ 338 w 801"/>
                <a:gd name="T83" fmla="*/ 286 h 990"/>
                <a:gd name="T84" fmla="*/ 279 w 801"/>
                <a:gd name="T85" fmla="*/ 452 h 990"/>
                <a:gd name="T86" fmla="*/ 357 w 801"/>
                <a:gd name="T87" fmla="*/ 636 h 990"/>
                <a:gd name="T88" fmla="*/ 514 w 801"/>
                <a:gd name="T89" fmla="*/ 710 h 990"/>
                <a:gd name="T90" fmla="*/ 686 w 801"/>
                <a:gd name="T91" fmla="*/ 667 h 990"/>
                <a:gd name="T92" fmla="*/ 789 w 801"/>
                <a:gd name="T93" fmla="*/ 530 h 990"/>
                <a:gd name="T94" fmla="*/ 781 w 801"/>
                <a:gd name="T95" fmla="*/ 350 h 990"/>
                <a:gd name="T96" fmla="*/ 664 w 801"/>
                <a:gd name="T97" fmla="*/ 223 h 990"/>
                <a:gd name="T98" fmla="*/ 39 w 801"/>
                <a:gd name="T99" fmla="*/ 0 h 990"/>
                <a:gd name="T100" fmla="*/ 672 w 801"/>
                <a:gd name="T101" fmla="*/ 24 h 990"/>
                <a:gd name="T102" fmla="*/ 588 w 801"/>
                <a:gd name="T103" fmla="*/ 137 h 990"/>
                <a:gd name="T104" fmla="*/ 633 w 801"/>
                <a:gd name="T105" fmla="*/ 755 h 990"/>
                <a:gd name="T106" fmla="*/ 664 w 801"/>
                <a:gd name="T107" fmla="*/ 978 h 990"/>
                <a:gd name="T108" fmla="*/ 25 w 801"/>
                <a:gd name="T109" fmla="*/ 988 h 990"/>
                <a:gd name="T110" fmla="*/ 0 w 801"/>
                <a:gd name="T111" fmla="*/ 38 h 990"/>
                <a:gd name="T112" fmla="*/ 39 w 801"/>
                <a:gd name="T1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1" h="990">
                  <a:moveTo>
                    <a:pt x="271" y="890"/>
                  </a:moveTo>
                  <a:lnTo>
                    <a:pt x="271" y="890"/>
                  </a:lnTo>
                  <a:lnTo>
                    <a:pt x="267" y="892"/>
                  </a:lnTo>
                  <a:lnTo>
                    <a:pt x="263" y="894"/>
                  </a:lnTo>
                  <a:lnTo>
                    <a:pt x="258" y="898"/>
                  </a:lnTo>
                  <a:lnTo>
                    <a:pt x="258" y="902"/>
                  </a:lnTo>
                  <a:lnTo>
                    <a:pt x="258" y="921"/>
                  </a:lnTo>
                  <a:lnTo>
                    <a:pt x="258" y="921"/>
                  </a:lnTo>
                  <a:lnTo>
                    <a:pt x="258" y="927"/>
                  </a:lnTo>
                  <a:lnTo>
                    <a:pt x="263" y="931"/>
                  </a:lnTo>
                  <a:lnTo>
                    <a:pt x="267" y="933"/>
                  </a:lnTo>
                  <a:lnTo>
                    <a:pt x="271" y="933"/>
                  </a:lnTo>
                  <a:lnTo>
                    <a:pt x="410" y="933"/>
                  </a:lnTo>
                  <a:lnTo>
                    <a:pt x="410" y="933"/>
                  </a:lnTo>
                  <a:lnTo>
                    <a:pt x="416" y="933"/>
                  </a:lnTo>
                  <a:lnTo>
                    <a:pt x="420" y="931"/>
                  </a:lnTo>
                  <a:lnTo>
                    <a:pt x="422" y="927"/>
                  </a:lnTo>
                  <a:lnTo>
                    <a:pt x="422" y="921"/>
                  </a:lnTo>
                  <a:lnTo>
                    <a:pt x="422" y="902"/>
                  </a:lnTo>
                  <a:lnTo>
                    <a:pt x="422" y="902"/>
                  </a:lnTo>
                  <a:lnTo>
                    <a:pt x="422" y="898"/>
                  </a:lnTo>
                  <a:lnTo>
                    <a:pt x="420" y="894"/>
                  </a:lnTo>
                  <a:lnTo>
                    <a:pt x="416" y="892"/>
                  </a:lnTo>
                  <a:lnTo>
                    <a:pt x="410" y="890"/>
                  </a:lnTo>
                  <a:lnTo>
                    <a:pt x="271" y="890"/>
                  </a:lnTo>
                  <a:lnTo>
                    <a:pt x="271" y="890"/>
                  </a:lnTo>
                  <a:close/>
                  <a:moveTo>
                    <a:pt x="750" y="440"/>
                  </a:move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close/>
                  <a:moveTo>
                    <a:pt x="455" y="642"/>
                  </a:moveTo>
                  <a:lnTo>
                    <a:pt x="455" y="642"/>
                  </a:lnTo>
                  <a:lnTo>
                    <a:pt x="453" y="632"/>
                  </a:lnTo>
                  <a:lnTo>
                    <a:pt x="453" y="632"/>
                  </a:lnTo>
                  <a:lnTo>
                    <a:pt x="449" y="618"/>
                  </a:lnTo>
                  <a:lnTo>
                    <a:pt x="447" y="608"/>
                  </a:lnTo>
                  <a:lnTo>
                    <a:pt x="445" y="597"/>
                  </a:lnTo>
                  <a:lnTo>
                    <a:pt x="445" y="597"/>
                  </a:lnTo>
                  <a:lnTo>
                    <a:pt x="445" y="589"/>
                  </a:lnTo>
                  <a:lnTo>
                    <a:pt x="441" y="577"/>
                  </a:lnTo>
                  <a:lnTo>
                    <a:pt x="439" y="565"/>
                  </a:lnTo>
                  <a:lnTo>
                    <a:pt x="437" y="556"/>
                  </a:lnTo>
                  <a:lnTo>
                    <a:pt x="437" y="556"/>
                  </a:lnTo>
                  <a:lnTo>
                    <a:pt x="435" y="540"/>
                  </a:lnTo>
                  <a:lnTo>
                    <a:pt x="432" y="532"/>
                  </a:lnTo>
                  <a:lnTo>
                    <a:pt x="428" y="524"/>
                  </a:lnTo>
                  <a:lnTo>
                    <a:pt x="428" y="524"/>
                  </a:lnTo>
                  <a:lnTo>
                    <a:pt x="412" y="509"/>
                  </a:lnTo>
                  <a:lnTo>
                    <a:pt x="406" y="501"/>
                  </a:lnTo>
                  <a:lnTo>
                    <a:pt x="404" y="493"/>
                  </a:lnTo>
                  <a:lnTo>
                    <a:pt x="404" y="493"/>
                  </a:lnTo>
                  <a:lnTo>
                    <a:pt x="400" y="470"/>
                  </a:lnTo>
                  <a:lnTo>
                    <a:pt x="400" y="458"/>
                  </a:lnTo>
                  <a:lnTo>
                    <a:pt x="402" y="452"/>
                  </a:lnTo>
                  <a:lnTo>
                    <a:pt x="404" y="446"/>
                  </a:lnTo>
                  <a:lnTo>
                    <a:pt x="404" y="446"/>
                  </a:lnTo>
                  <a:lnTo>
                    <a:pt x="408" y="442"/>
                  </a:lnTo>
                  <a:lnTo>
                    <a:pt x="408" y="442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89" y="431"/>
                  </a:lnTo>
                  <a:lnTo>
                    <a:pt x="385" y="427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1" y="417"/>
                  </a:lnTo>
                  <a:lnTo>
                    <a:pt x="377" y="413"/>
                  </a:lnTo>
                  <a:lnTo>
                    <a:pt x="363" y="405"/>
                  </a:lnTo>
                  <a:lnTo>
                    <a:pt x="363" y="405"/>
                  </a:lnTo>
                  <a:lnTo>
                    <a:pt x="359" y="399"/>
                  </a:lnTo>
                  <a:lnTo>
                    <a:pt x="357" y="393"/>
                  </a:lnTo>
                  <a:lnTo>
                    <a:pt x="357" y="382"/>
                  </a:lnTo>
                  <a:lnTo>
                    <a:pt x="357" y="382"/>
                  </a:lnTo>
                  <a:lnTo>
                    <a:pt x="353" y="376"/>
                  </a:lnTo>
                  <a:lnTo>
                    <a:pt x="346" y="370"/>
                  </a:lnTo>
                  <a:lnTo>
                    <a:pt x="346" y="370"/>
                  </a:lnTo>
                  <a:lnTo>
                    <a:pt x="340" y="388"/>
                  </a:lnTo>
                  <a:lnTo>
                    <a:pt x="334" y="409"/>
                  </a:lnTo>
                  <a:lnTo>
                    <a:pt x="332" y="429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2" y="472"/>
                  </a:lnTo>
                  <a:lnTo>
                    <a:pt x="334" y="493"/>
                  </a:lnTo>
                  <a:lnTo>
                    <a:pt x="340" y="513"/>
                  </a:lnTo>
                  <a:lnTo>
                    <a:pt x="346" y="534"/>
                  </a:lnTo>
                  <a:lnTo>
                    <a:pt x="355" y="552"/>
                  </a:lnTo>
                  <a:lnTo>
                    <a:pt x="367" y="569"/>
                  </a:lnTo>
                  <a:lnTo>
                    <a:pt x="377" y="585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406" y="614"/>
                  </a:lnTo>
                  <a:lnTo>
                    <a:pt x="422" y="624"/>
                  </a:lnTo>
                  <a:lnTo>
                    <a:pt x="439" y="634"/>
                  </a:lnTo>
                  <a:lnTo>
                    <a:pt x="455" y="642"/>
                  </a:lnTo>
                  <a:lnTo>
                    <a:pt x="455" y="642"/>
                  </a:lnTo>
                  <a:lnTo>
                    <a:pt x="455" y="642"/>
                  </a:lnTo>
                  <a:close/>
                  <a:moveTo>
                    <a:pt x="518" y="243"/>
                  </a:moveTo>
                  <a:lnTo>
                    <a:pt x="518" y="243"/>
                  </a:lnTo>
                  <a:lnTo>
                    <a:pt x="518" y="272"/>
                  </a:lnTo>
                  <a:lnTo>
                    <a:pt x="518" y="272"/>
                  </a:lnTo>
                  <a:lnTo>
                    <a:pt x="516" y="278"/>
                  </a:lnTo>
                  <a:lnTo>
                    <a:pt x="512" y="282"/>
                  </a:lnTo>
                  <a:lnTo>
                    <a:pt x="500" y="288"/>
                  </a:lnTo>
                  <a:lnTo>
                    <a:pt x="500" y="288"/>
                  </a:lnTo>
                  <a:lnTo>
                    <a:pt x="492" y="294"/>
                  </a:lnTo>
                  <a:lnTo>
                    <a:pt x="488" y="298"/>
                  </a:lnTo>
                  <a:lnTo>
                    <a:pt x="482" y="305"/>
                  </a:lnTo>
                  <a:lnTo>
                    <a:pt x="475" y="307"/>
                  </a:lnTo>
                  <a:lnTo>
                    <a:pt x="475" y="307"/>
                  </a:lnTo>
                  <a:lnTo>
                    <a:pt x="465" y="313"/>
                  </a:lnTo>
                  <a:lnTo>
                    <a:pt x="455" y="325"/>
                  </a:lnTo>
                  <a:lnTo>
                    <a:pt x="437" y="345"/>
                  </a:lnTo>
                  <a:lnTo>
                    <a:pt x="437" y="345"/>
                  </a:lnTo>
                  <a:lnTo>
                    <a:pt x="428" y="360"/>
                  </a:lnTo>
                  <a:lnTo>
                    <a:pt x="424" y="368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2"/>
                  </a:lnTo>
                  <a:lnTo>
                    <a:pt x="414" y="370"/>
                  </a:lnTo>
                  <a:lnTo>
                    <a:pt x="412" y="364"/>
                  </a:lnTo>
                  <a:lnTo>
                    <a:pt x="406" y="356"/>
                  </a:lnTo>
                  <a:lnTo>
                    <a:pt x="402" y="352"/>
                  </a:lnTo>
                  <a:lnTo>
                    <a:pt x="396" y="350"/>
                  </a:lnTo>
                  <a:lnTo>
                    <a:pt x="396" y="350"/>
                  </a:lnTo>
                  <a:lnTo>
                    <a:pt x="389" y="352"/>
                  </a:lnTo>
                  <a:lnTo>
                    <a:pt x="385" y="354"/>
                  </a:lnTo>
                  <a:lnTo>
                    <a:pt x="381" y="358"/>
                  </a:lnTo>
                  <a:lnTo>
                    <a:pt x="377" y="364"/>
                  </a:lnTo>
                  <a:lnTo>
                    <a:pt x="373" y="376"/>
                  </a:lnTo>
                  <a:lnTo>
                    <a:pt x="371" y="388"/>
                  </a:lnTo>
                  <a:lnTo>
                    <a:pt x="371" y="388"/>
                  </a:lnTo>
                  <a:lnTo>
                    <a:pt x="371" y="391"/>
                  </a:lnTo>
                  <a:lnTo>
                    <a:pt x="373" y="393"/>
                  </a:lnTo>
                  <a:lnTo>
                    <a:pt x="379" y="393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400" y="384"/>
                  </a:lnTo>
                  <a:lnTo>
                    <a:pt x="402" y="386"/>
                  </a:lnTo>
                  <a:lnTo>
                    <a:pt x="402" y="391"/>
                  </a:lnTo>
                  <a:lnTo>
                    <a:pt x="400" y="401"/>
                  </a:lnTo>
                  <a:lnTo>
                    <a:pt x="400" y="401"/>
                  </a:lnTo>
                  <a:lnTo>
                    <a:pt x="402" y="411"/>
                  </a:lnTo>
                  <a:lnTo>
                    <a:pt x="402" y="417"/>
                  </a:lnTo>
                  <a:lnTo>
                    <a:pt x="402" y="423"/>
                  </a:lnTo>
                  <a:lnTo>
                    <a:pt x="402" y="423"/>
                  </a:lnTo>
                  <a:lnTo>
                    <a:pt x="402" y="427"/>
                  </a:lnTo>
                  <a:lnTo>
                    <a:pt x="404" y="431"/>
                  </a:lnTo>
                  <a:lnTo>
                    <a:pt x="412" y="438"/>
                  </a:lnTo>
                  <a:lnTo>
                    <a:pt x="412" y="438"/>
                  </a:lnTo>
                  <a:lnTo>
                    <a:pt x="418" y="429"/>
                  </a:lnTo>
                  <a:lnTo>
                    <a:pt x="426" y="425"/>
                  </a:lnTo>
                  <a:lnTo>
                    <a:pt x="437" y="423"/>
                  </a:lnTo>
                  <a:lnTo>
                    <a:pt x="445" y="425"/>
                  </a:lnTo>
                  <a:lnTo>
                    <a:pt x="445" y="425"/>
                  </a:lnTo>
                  <a:lnTo>
                    <a:pt x="473" y="438"/>
                  </a:lnTo>
                  <a:lnTo>
                    <a:pt x="488" y="444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506" y="460"/>
                  </a:lnTo>
                  <a:lnTo>
                    <a:pt x="518" y="466"/>
                  </a:lnTo>
                  <a:lnTo>
                    <a:pt x="537" y="479"/>
                  </a:lnTo>
                  <a:lnTo>
                    <a:pt x="537" y="479"/>
                  </a:lnTo>
                  <a:lnTo>
                    <a:pt x="551" y="485"/>
                  </a:lnTo>
                  <a:lnTo>
                    <a:pt x="557" y="489"/>
                  </a:lnTo>
                  <a:lnTo>
                    <a:pt x="559" y="491"/>
                  </a:lnTo>
                  <a:lnTo>
                    <a:pt x="559" y="493"/>
                  </a:lnTo>
                  <a:lnTo>
                    <a:pt x="559" y="493"/>
                  </a:lnTo>
                  <a:lnTo>
                    <a:pt x="545" y="519"/>
                  </a:lnTo>
                  <a:lnTo>
                    <a:pt x="545" y="519"/>
                  </a:lnTo>
                  <a:lnTo>
                    <a:pt x="527" y="554"/>
                  </a:lnTo>
                  <a:lnTo>
                    <a:pt x="514" y="575"/>
                  </a:lnTo>
                  <a:lnTo>
                    <a:pt x="506" y="583"/>
                  </a:lnTo>
                  <a:lnTo>
                    <a:pt x="500" y="589"/>
                  </a:lnTo>
                  <a:lnTo>
                    <a:pt x="500" y="589"/>
                  </a:lnTo>
                  <a:lnTo>
                    <a:pt x="482" y="605"/>
                  </a:lnTo>
                  <a:lnTo>
                    <a:pt x="478" y="612"/>
                  </a:lnTo>
                  <a:lnTo>
                    <a:pt x="475" y="620"/>
                  </a:lnTo>
                  <a:lnTo>
                    <a:pt x="475" y="620"/>
                  </a:lnTo>
                  <a:lnTo>
                    <a:pt x="471" y="626"/>
                  </a:lnTo>
                  <a:lnTo>
                    <a:pt x="471" y="636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86" y="655"/>
                  </a:lnTo>
                  <a:lnTo>
                    <a:pt x="504" y="659"/>
                  </a:lnTo>
                  <a:lnTo>
                    <a:pt x="521" y="661"/>
                  </a:lnTo>
                  <a:lnTo>
                    <a:pt x="541" y="661"/>
                  </a:lnTo>
                  <a:lnTo>
                    <a:pt x="541" y="661"/>
                  </a:lnTo>
                  <a:lnTo>
                    <a:pt x="561" y="661"/>
                  </a:lnTo>
                  <a:lnTo>
                    <a:pt x="582" y="657"/>
                  </a:lnTo>
                  <a:lnTo>
                    <a:pt x="602" y="653"/>
                  </a:lnTo>
                  <a:lnTo>
                    <a:pt x="621" y="644"/>
                  </a:lnTo>
                  <a:lnTo>
                    <a:pt x="639" y="636"/>
                  </a:lnTo>
                  <a:lnTo>
                    <a:pt x="658" y="626"/>
                  </a:lnTo>
                  <a:lnTo>
                    <a:pt x="674" y="614"/>
                  </a:lnTo>
                  <a:lnTo>
                    <a:pt x="688" y="599"/>
                  </a:lnTo>
                  <a:lnTo>
                    <a:pt x="688" y="599"/>
                  </a:lnTo>
                  <a:lnTo>
                    <a:pt x="703" y="585"/>
                  </a:lnTo>
                  <a:lnTo>
                    <a:pt x="713" y="569"/>
                  </a:lnTo>
                  <a:lnTo>
                    <a:pt x="725" y="552"/>
                  </a:lnTo>
                  <a:lnTo>
                    <a:pt x="733" y="534"/>
                  </a:lnTo>
                  <a:lnTo>
                    <a:pt x="740" y="513"/>
                  </a:lnTo>
                  <a:lnTo>
                    <a:pt x="746" y="493"/>
                  </a:lnTo>
                  <a:lnTo>
                    <a:pt x="748" y="472"/>
                  </a:lnTo>
                  <a:lnTo>
                    <a:pt x="750" y="452"/>
                  </a:lnTo>
                  <a:lnTo>
                    <a:pt x="750" y="452"/>
                  </a:lnTo>
                  <a:lnTo>
                    <a:pt x="750" y="442"/>
                  </a:lnTo>
                  <a:lnTo>
                    <a:pt x="750" y="442"/>
                  </a:lnTo>
                  <a:lnTo>
                    <a:pt x="746" y="464"/>
                  </a:lnTo>
                  <a:lnTo>
                    <a:pt x="738" y="491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17" y="538"/>
                  </a:lnTo>
                  <a:lnTo>
                    <a:pt x="705" y="556"/>
                  </a:lnTo>
                  <a:lnTo>
                    <a:pt x="693" y="573"/>
                  </a:lnTo>
                  <a:lnTo>
                    <a:pt x="686" y="577"/>
                  </a:lnTo>
                  <a:lnTo>
                    <a:pt x="682" y="579"/>
                  </a:lnTo>
                  <a:lnTo>
                    <a:pt x="682" y="579"/>
                  </a:lnTo>
                  <a:lnTo>
                    <a:pt x="680" y="577"/>
                  </a:lnTo>
                  <a:lnTo>
                    <a:pt x="678" y="573"/>
                  </a:lnTo>
                  <a:lnTo>
                    <a:pt x="676" y="562"/>
                  </a:lnTo>
                  <a:lnTo>
                    <a:pt x="674" y="532"/>
                  </a:lnTo>
                  <a:lnTo>
                    <a:pt x="672" y="499"/>
                  </a:lnTo>
                  <a:lnTo>
                    <a:pt x="672" y="485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6" y="464"/>
                  </a:lnTo>
                  <a:lnTo>
                    <a:pt x="664" y="456"/>
                  </a:lnTo>
                  <a:lnTo>
                    <a:pt x="664" y="450"/>
                  </a:lnTo>
                  <a:lnTo>
                    <a:pt x="662" y="448"/>
                  </a:lnTo>
                  <a:lnTo>
                    <a:pt x="660" y="446"/>
                  </a:lnTo>
                  <a:lnTo>
                    <a:pt x="660" y="446"/>
                  </a:lnTo>
                  <a:lnTo>
                    <a:pt x="650" y="448"/>
                  </a:lnTo>
                  <a:lnTo>
                    <a:pt x="631" y="450"/>
                  </a:lnTo>
                  <a:lnTo>
                    <a:pt x="613" y="452"/>
                  </a:lnTo>
                  <a:lnTo>
                    <a:pt x="604" y="450"/>
                  </a:lnTo>
                  <a:lnTo>
                    <a:pt x="600" y="448"/>
                  </a:lnTo>
                  <a:lnTo>
                    <a:pt x="600" y="448"/>
                  </a:lnTo>
                  <a:lnTo>
                    <a:pt x="588" y="427"/>
                  </a:lnTo>
                  <a:lnTo>
                    <a:pt x="582" y="415"/>
                  </a:lnTo>
                  <a:lnTo>
                    <a:pt x="582" y="415"/>
                  </a:lnTo>
                  <a:lnTo>
                    <a:pt x="584" y="411"/>
                  </a:lnTo>
                  <a:lnTo>
                    <a:pt x="584" y="399"/>
                  </a:lnTo>
                  <a:lnTo>
                    <a:pt x="584" y="399"/>
                  </a:lnTo>
                  <a:lnTo>
                    <a:pt x="582" y="388"/>
                  </a:lnTo>
                  <a:lnTo>
                    <a:pt x="582" y="382"/>
                  </a:lnTo>
                  <a:lnTo>
                    <a:pt x="584" y="378"/>
                  </a:lnTo>
                  <a:lnTo>
                    <a:pt x="584" y="378"/>
                  </a:lnTo>
                  <a:lnTo>
                    <a:pt x="592" y="372"/>
                  </a:lnTo>
                  <a:lnTo>
                    <a:pt x="596" y="366"/>
                  </a:lnTo>
                  <a:lnTo>
                    <a:pt x="596" y="366"/>
                  </a:lnTo>
                  <a:lnTo>
                    <a:pt x="600" y="358"/>
                  </a:lnTo>
                  <a:lnTo>
                    <a:pt x="602" y="354"/>
                  </a:lnTo>
                  <a:lnTo>
                    <a:pt x="607" y="350"/>
                  </a:lnTo>
                  <a:lnTo>
                    <a:pt x="607" y="350"/>
                  </a:lnTo>
                  <a:lnTo>
                    <a:pt x="615" y="345"/>
                  </a:lnTo>
                  <a:lnTo>
                    <a:pt x="619" y="343"/>
                  </a:lnTo>
                  <a:lnTo>
                    <a:pt x="625" y="343"/>
                  </a:lnTo>
                  <a:lnTo>
                    <a:pt x="625" y="343"/>
                  </a:lnTo>
                  <a:lnTo>
                    <a:pt x="635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50" y="348"/>
                  </a:lnTo>
                  <a:lnTo>
                    <a:pt x="656" y="352"/>
                  </a:lnTo>
                  <a:lnTo>
                    <a:pt x="662" y="354"/>
                  </a:lnTo>
                  <a:lnTo>
                    <a:pt x="662" y="354"/>
                  </a:lnTo>
                  <a:lnTo>
                    <a:pt x="672" y="354"/>
                  </a:lnTo>
                  <a:lnTo>
                    <a:pt x="688" y="350"/>
                  </a:lnTo>
                  <a:lnTo>
                    <a:pt x="721" y="345"/>
                  </a:lnTo>
                  <a:lnTo>
                    <a:pt x="721" y="345"/>
                  </a:lnTo>
                  <a:lnTo>
                    <a:pt x="713" y="333"/>
                  </a:lnTo>
                  <a:lnTo>
                    <a:pt x="713" y="333"/>
                  </a:lnTo>
                  <a:lnTo>
                    <a:pt x="703" y="339"/>
                  </a:lnTo>
                  <a:lnTo>
                    <a:pt x="699" y="343"/>
                  </a:lnTo>
                  <a:lnTo>
                    <a:pt x="699" y="343"/>
                  </a:lnTo>
                  <a:lnTo>
                    <a:pt x="695" y="345"/>
                  </a:lnTo>
                  <a:lnTo>
                    <a:pt x="690" y="343"/>
                  </a:lnTo>
                  <a:lnTo>
                    <a:pt x="684" y="339"/>
                  </a:lnTo>
                  <a:lnTo>
                    <a:pt x="684" y="339"/>
                  </a:lnTo>
                  <a:lnTo>
                    <a:pt x="680" y="337"/>
                  </a:lnTo>
                  <a:lnTo>
                    <a:pt x="672" y="337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56" y="333"/>
                  </a:lnTo>
                  <a:lnTo>
                    <a:pt x="650" y="327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37" y="313"/>
                  </a:lnTo>
                  <a:lnTo>
                    <a:pt x="635" y="313"/>
                  </a:lnTo>
                  <a:lnTo>
                    <a:pt x="631" y="317"/>
                  </a:lnTo>
                  <a:lnTo>
                    <a:pt x="625" y="327"/>
                  </a:lnTo>
                  <a:lnTo>
                    <a:pt x="625" y="327"/>
                  </a:lnTo>
                  <a:lnTo>
                    <a:pt x="617" y="337"/>
                  </a:lnTo>
                  <a:lnTo>
                    <a:pt x="611" y="341"/>
                  </a:lnTo>
                  <a:lnTo>
                    <a:pt x="607" y="343"/>
                  </a:lnTo>
                  <a:lnTo>
                    <a:pt x="607" y="343"/>
                  </a:lnTo>
                  <a:lnTo>
                    <a:pt x="602" y="341"/>
                  </a:lnTo>
                  <a:lnTo>
                    <a:pt x="600" y="339"/>
                  </a:lnTo>
                  <a:lnTo>
                    <a:pt x="596" y="329"/>
                  </a:lnTo>
                  <a:lnTo>
                    <a:pt x="594" y="317"/>
                  </a:lnTo>
                  <a:lnTo>
                    <a:pt x="598" y="315"/>
                  </a:lnTo>
                  <a:lnTo>
                    <a:pt x="598" y="315"/>
                  </a:lnTo>
                  <a:lnTo>
                    <a:pt x="602" y="313"/>
                  </a:lnTo>
                  <a:lnTo>
                    <a:pt x="604" y="311"/>
                  </a:lnTo>
                  <a:lnTo>
                    <a:pt x="604" y="309"/>
                  </a:lnTo>
                  <a:lnTo>
                    <a:pt x="604" y="309"/>
                  </a:lnTo>
                  <a:lnTo>
                    <a:pt x="604" y="307"/>
                  </a:lnTo>
                  <a:lnTo>
                    <a:pt x="607" y="305"/>
                  </a:lnTo>
                  <a:lnTo>
                    <a:pt x="613" y="305"/>
                  </a:lnTo>
                  <a:lnTo>
                    <a:pt x="613" y="305"/>
                  </a:lnTo>
                  <a:lnTo>
                    <a:pt x="615" y="302"/>
                  </a:lnTo>
                  <a:lnTo>
                    <a:pt x="619" y="296"/>
                  </a:lnTo>
                  <a:lnTo>
                    <a:pt x="623" y="284"/>
                  </a:lnTo>
                  <a:lnTo>
                    <a:pt x="623" y="284"/>
                  </a:lnTo>
                  <a:lnTo>
                    <a:pt x="629" y="276"/>
                  </a:lnTo>
                  <a:lnTo>
                    <a:pt x="639" y="266"/>
                  </a:lnTo>
                  <a:lnTo>
                    <a:pt x="639" y="266"/>
                  </a:lnTo>
                  <a:lnTo>
                    <a:pt x="617" y="255"/>
                  </a:lnTo>
                  <a:lnTo>
                    <a:pt x="592" y="247"/>
                  </a:lnTo>
                  <a:lnTo>
                    <a:pt x="566" y="243"/>
                  </a:lnTo>
                  <a:lnTo>
                    <a:pt x="541" y="241"/>
                  </a:lnTo>
                  <a:lnTo>
                    <a:pt x="541" y="241"/>
                  </a:lnTo>
                  <a:lnTo>
                    <a:pt x="518" y="243"/>
                  </a:lnTo>
                  <a:lnTo>
                    <a:pt x="518" y="243"/>
                  </a:lnTo>
                  <a:lnTo>
                    <a:pt x="518" y="243"/>
                  </a:lnTo>
                  <a:close/>
                  <a:moveTo>
                    <a:pt x="541" y="190"/>
                  </a:moveTo>
                  <a:lnTo>
                    <a:pt x="541" y="190"/>
                  </a:lnTo>
                  <a:lnTo>
                    <a:pt x="514" y="192"/>
                  </a:lnTo>
                  <a:lnTo>
                    <a:pt x="488" y="196"/>
                  </a:lnTo>
                  <a:lnTo>
                    <a:pt x="463" y="202"/>
                  </a:lnTo>
                  <a:lnTo>
                    <a:pt x="439" y="210"/>
                  </a:lnTo>
                  <a:lnTo>
                    <a:pt x="416" y="223"/>
                  </a:lnTo>
                  <a:lnTo>
                    <a:pt x="394" y="235"/>
                  </a:lnTo>
                  <a:lnTo>
                    <a:pt x="375" y="251"/>
                  </a:lnTo>
                  <a:lnTo>
                    <a:pt x="357" y="268"/>
                  </a:lnTo>
                  <a:lnTo>
                    <a:pt x="357" y="268"/>
                  </a:lnTo>
                  <a:lnTo>
                    <a:pt x="338" y="286"/>
                  </a:lnTo>
                  <a:lnTo>
                    <a:pt x="324" y="307"/>
                  </a:lnTo>
                  <a:lnTo>
                    <a:pt x="312" y="327"/>
                  </a:lnTo>
                  <a:lnTo>
                    <a:pt x="299" y="350"/>
                  </a:lnTo>
                  <a:lnTo>
                    <a:pt x="291" y="374"/>
                  </a:lnTo>
                  <a:lnTo>
                    <a:pt x="285" y="399"/>
                  </a:lnTo>
                  <a:lnTo>
                    <a:pt x="281" y="425"/>
                  </a:lnTo>
                  <a:lnTo>
                    <a:pt x="279" y="452"/>
                  </a:lnTo>
                  <a:lnTo>
                    <a:pt x="279" y="452"/>
                  </a:lnTo>
                  <a:lnTo>
                    <a:pt x="281" y="479"/>
                  </a:lnTo>
                  <a:lnTo>
                    <a:pt x="285" y="503"/>
                  </a:lnTo>
                  <a:lnTo>
                    <a:pt x="291" y="530"/>
                  </a:lnTo>
                  <a:lnTo>
                    <a:pt x="299" y="552"/>
                  </a:lnTo>
                  <a:lnTo>
                    <a:pt x="312" y="575"/>
                  </a:lnTo>
                  <a:lnTo>
                    <a:pt x="324" y="597"/>
                  </a:lnTo>
                  <a:lnTo>
                    <a:pt x="338" y="618"/>
                  </a:lnTo>
                  <a:lnTo>
                    <a:pt x="357" y="636"/>
                  </a:lnTo>
                  <a:lnTo>
                    <a:pt x="357" y="636"/>
                  </a:lnTo>
                  <a:lnTo>
                    <a:pt x="375" y="653"/>
                  </a:lnTo>
                  <a:lnTo>
                    <a:pt x="394" y="667"/>
                  </a:lnTo>
                  <a:lnTo>
                    <a:pt x="416" y="681"/>
                  </a:lnTo>
                  <a:lnTo>
                    <a:pt x="439" y="691"/>
                  </a:lnTo>
                  <a:lnTo>
                    <a:pt x="463" y="700"/>
                  </a:lnTo>
                  <a:lnTo>
                    <a:pt x="488" y="706"/>
                  </a:lnTo>
                  <a:lnTo>
                    <a:pt x="514" y="710"/>
                  </a:lnTo>
                  <a:lnTo>
                    <a:pt x="541" y="712"/>
                  </a:lnTo>
                  <a:lnTo>
                    <a:pt x="541" y="712"/>
                  </a:lnTo>
                  <a:lnTo>
                    <a:pt x="568" y="710"/>
                  </a:lnTo>
                  <a:lnTo>
                    <a:pt x="592" y="706"/>
                  </a:lnTo>
                  <a:lnTo>
                    <a:pt x="617" y="700"/>
                  </a:lnTo>
                  <a:lnTo>
                    <a:pt x="641" y="691"/>
                  </a:lnTo>
                  <a:lnTo>
                    <a:pt x="664" y="681"/>
                  </a:lnTo>
                  <a:lnTo>
                    <a:pt x="686" y="667"/>
                  </a:lnTo>
                  <a:lnTo>
                    <a:pt x="705" y="653"/>
                  </a:lnTo>
                  <a:lnTo>
                    <a:pt x="725" y="636"/>
                  </a:lnTo>
                  <a:lnTo>
                    <a:pt x="725" y="636"/>
                  </a:lnTo>
                  <a:lnTo>
                    <a:pt x="742" y="618"/>
                  </a:lnTo>
                  <a:lnTo>
                    <a:pt x="756" y="597"/>
                  </a:lnTo>
                  <a:lnTo>
                    <a:pt x="768" y="575"/>
                  </a:lnTo>
                  <a:lnTo>
                    <a:pt x="781" y="552"/>
                  </a:lnTo>
                  <a:lnTo>
                    <a:pt x="789" y="530"/>
                  </a:lnTo>
                  <a:lnTo>
                    <a:pt x="795" y="503"/>
                  </a:lnTo>
                  <a:lnTo>
                    <a:pt x="799" y="479"/>
                  </a:lnTo>
                  <a:lnTo>
                    <a:pt x="801" y="452"/>
                  </a:lnTo>
                  <a:lnTo>
                    <a:pt x="801" y="452"/>
                  </a:lnTo>
                  <a:lnTo>
                    <a:pt x="799" y="425"/>
                  </a:lnTo>
                  <a:lnTo>
                    <a:pt x="795" y="399"/>
                  </a:lnTo>
                  <a:lnTo>
                    <a:pt x="789" y="374"/>
                  </a:lnTo>
                  <a:lnTo>
                    <a:pt x="781" y="350"/>
                  </a:lnTo>
                  <a:lnTo>
                    <a:pt x="768" y="327"/>
                  </a:lnTo>
                  <a:lnTo>
                    <a:pt x="756" y="307"/>
                  </a:lnTo>
                  <a:lnTo>
                    <a:pt x="742" y="286"/>
                  </a:lnTo>
                  <a:lnTo>
                    <a:pt x="725" y="268"/>
                  </a:lnTo>
                  <a:lnTo>
                    <a:pt x="725" y="268"/>
                  </a:lnTo>
                  <a:lnTo>
                    <a:pt x="705" y="251"/>
                  </a:lnTo>
                  <a:lnTo>
                    <a:pt x="686" y="235"/>
                  </a:lnTo>
                  <a:lnTo>
                    <a:pt x="664" y="223"/>
                  </a:lnTo>
                  <a:lnTo>
                    <a:pt x="641" y="210"/>
                  </a:lnTo>
                  <a:lnTo>
                    <a:pt x="617" y="202"/>
                  </a:lnTo>
                  <a:lnTo>
                    <a:pt x="592" y="196"/>
                  </a:lnTo>
                  <a:lnTo>
                    <a:pt x="568" y="192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close/>
                  <a:moveTo>
                    <a:pt x="39" y="0"/>
                  </a:moveTo>
                  <a:lnTo>
                    <a:pt x="635" y="0"/>
                  </a:lnTo>
                  <a:lnTo>
                    <a:pt x="635" y="0"/>
                  </a:lnTo>
                  <a:lnTo>
                    <a:pt x="643" y="2"/>
                  </a:lnTo>
                  <a:lnTo>
                    <a:pt x="652" y="4"/>
                  </a:lnTo>
                  <a:lnTo>
                    <a:pt x="658" y="8"/>
                  </a:lnTo>
                  <a:lnTo>
                    <a:pt x="664" y="12"/>
                  </a:lnTo>
                  <a:lnTo>
                    <a:pt x="668" y="18"/>
                  </a:lnTo>
                  <a:lnTo>
                    <a:pt x="672" y="24"/>
                  </a:lnTo>
                  <a:lnTo>
                    <a:pt x="674" y="32"/>
                  </a:lnTo>
                  <a:lnTo>
                    <a:pt x="674" y="38"/>
                  </a:lnTo>
                  <a:lnTo>
                    <a:pt x="674" y="163"/>
                  </a:lnTo>
                  <a:lnTo>
                    <a:pt x="674" y="163"/>
                  </a:lnTo>
                  <a:lnTo>
                    <a:pt x="654" y="155"/>
                  </a:lnTo>
                  <a:lnTo>
                    <a:pt x="633" y="147"/>
                  </a:lnTo>
                  <a:lnTo>
                    <a:pt x="611" y="141"/>
                  </a:lnTo>
                  <a:lnTo>
                    <a:pt x="588" y="137"/>
                  </a:lnTo>
                  <a:lnTo>
                    <a:pt x="588" y="83"/>
                  </a:lnTo>
                  <a:lnTo>
                    <a:pt x="91" y="83"/>
                  </a:lnTo>
                  <a:lnTo>
                    <a:pt x="91" y="833"/>
                  </a:lnTo>
                  <a:lnTo>
                    <a:pt x="588" y="833"/>
                  </a:lnTo>
                  <a:lnTo>
                    <a:pt x="588" y="765"/>
                  </a:lnTo>
                  <a:lnTo>
                    <a:pt x="588" y="765"/>
                  </a:lnTo>
                  <a:lnTo>
                    <a:pt x="611" y="761"/>
                  </a:lnTo>
                  <a:lnTo>
                    <a:pt x="633" y="755"/>
                  </a:lnTo>
                  <a:lnTo>
                    <a:pt x="654" y="749"/>
                  </a:lnTo>
                  <a:lnTo>
                    <a:pt x="674" y="739"/>
                  </a:lnTo>
                  <a:lnTo>
                    <a:pt x="674" y="951"/>
                  </a:lnTo>
                  <a:lnTo>
                    <a:pt x="674" y="951"/>
                  </a:lnTo>
                  <a:lnTo>
                    <a:pt x="674" y="960"/>
                  </a:lnTo>
                  <a:lnTo>
                    <a:pt x="672" y="966"/>
                  </a:lnTo>
                  <a:lnTo>
                    <a:pt x="668" y="974"/>
                  </a:lnTo>
                  <a:lnTo>
                    <a:pt x="664" y="978"/>
                  </a:lnTo>
                  <a:lnTo>
                    <a:pt x="658" y="984"/>
                  </a:lnTo>
                  <a:lnTo>
                    <a:pt x="652" y="988"/>
                  </a:lnTo>
                  <a:lnTo>
                    <a:pt x="643" y="990"/>
                  </a:lnTo>
                  <a:lnTo>
                    <a:pt x="635" y="990"/>
                  </a:lnTo>
                  <a:lnTo>
                    <a:pt x="39" y="990"/>
                  </a:lnTo>
                  <a:lnTo>
                    <a:pt x="39" y="990"/>
                  </a:lnTo>
                  <a:lnTo>
                    <a:pt x="31" y="990"/>
                  </a:lnTo>
                  <a:lnTo>
                    <a:pt x="25" y="988"/>
                  </a:lnTo>
                  <a:lnTo>
                    <a:pt x="19" y="984"/>
                  </a:lnTo>
                  <a:lnTo>
                    <a:pt x="13" y="978"/>
                  </a:lnTo>
                  <a:lnTo>
                    <a:pt x="7" y="974"/>
                  </a:lnTo>
                  <a:lnTo>
                    <a:pt x="5" y="966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8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642" y="2143125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운영자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158155" y="4350432"/>
            <a:ext cx="1101197" cy="1485936"/>
            <a:chOff x="3537307" y="1183829"/>
            <a:chExt cx="1101197" cy="14859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70"/>
            <a:stretch/>
          </p:blipFill>
          <p:spPr>
            <a:xfrm>
              <a:off x="3718481" y="1183829"/>
              <a:ext cx="767572" cy="100207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537307" y="2115767"/>
              <a:ext cx="11011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</a:t>
              </a:r>
              <a:endParaRPr lang="en-US" altLang="ko-KR" sz="15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관리자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060208" y="4350432"/>
            <a:ext cx="1036677" cy="1224189"/>
            <a:chOff x="4734465" y="1214743"/>
            <a:chExt cx="1036677" cy="12241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65" y="1214743"/>
              <a:ext cx="1036677" cy="8781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23161" y="2115767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소비자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20" name="오른쪽 화살표 19"/>
          <p:cNvSpPr/>
          <p:nvPr/>
        </p:nvSpPr>
        <p:spPr>
          <a:xfrm>
            <a:off x="2919656" y="4635889"/>
            <a:ext cx="1882951" cy="4227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1" name="왼쪽/오른쪽 화살표 20"/>
          <p:cNvSpPr/>
          <p:nvPr/>
        </p:nvSpPr>
        <p:spPr>
          <a:xfrm>
            <a:off x="6526221" y="4623436"/>
            <a:ext cx="2000250" cy="4476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025287" y="4291896"/>
            <a:ext cx="1395656" cy="1533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4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1226338" y="1188448"/>
            <a:ext cx="715618" cy="142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90711" y="790139"/>
            <a:ext cx="3246668" cy="8126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spc="1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Contents</a:t>
            </a:r>
          </a:p>
          <a:p>
            <a:endParaRPr lang="ru-RU" sz="5000" b="1" spc="100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609478" y="1901348"/>
            <a:ext cx="5000489" cy="55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500" b="1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음료 외식산업에 </a:t>
            </a:r>
            <a:r>
              <a:rPr lang="ko-KR" altLang="en-US" sz="1500" b="1" kern="0" dirty="0" err="1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캔시머와</a:t>
            </a:r>
            <a:r>
              <a:rPr lang="ko-KR" altLang="en-US" sz="1500" b="1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 </a:t>
            </a:r>
            <a:r>
              <a:rPr lang="ko-KR" altLang="en-US" sz="1500" b="1" kern="0" dirty="0" err="1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커스텀</a:t>
            </a:r>
            <a:r>
              <a:rPr lang="ko-KR" altLang="en-US" sz="1500" b="1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 라벨 </a:t>
            </a:r>
            <a:r>
              <a:rPr lang="en-US" altLang="ko-KR" sz="1500" b="1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SW </a:t>
            </a:r>
            <a:r>
              <a:rPr lang="ko-KR" altLang="en-US" sz="1500" b="1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주문 시스템</a:t>
            </a:r>
            <a:endParaRPr lang="en-US" altLang="ko-KR" sz="1500" b="1" kern="0" dirty="0" smtClean="0">
              <a:solidFill>
                <a:schemeClr val="bg1">
                  <a:lumMod val="6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03103" y="1723983"/>
            <a:ext cx="267498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6079839" y="481863"/>
            <a:ext cx="5804452" cy="2585188"/>
            <a:chOff x="6155288" y="1257373"/>
            <a:chExt cx="5804452" cy="5203699"/>
          </a:xfrm>
        </p:grpSpPr>
        <p:grpSp>
          <p:nvGrpSpPr>
            <p:cNvPr id="19" name="그룹 18"/>
            <p:cNvGrpSpPr/>
            <p:nvPr/>
          </p:nvGrpSpPr>
          <p:grpSpPr>
            <a:xfrm>
              <a:off x="6155288" y="1257373"/>
              <a:ext cx="5804452" cy="783079"/>
              <a:chOff x="6082748" y="477077"/>
              <a:chExt cx="5804452" cy="783079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1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26" name="直接连接符 26"/>
              <p:cNvCxnSpPr>
                <a:stCxn id="25" idx="6"/>
                <a:endCxn id="3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프로젝트 개요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6155288" y="2773542"/>
              <a:ext cx="5804452" cy="783079"/>
              <a:chOff x="6082748" y="477077"/>
              <a:chExt cx="5804452" cy="783079"/>
            </a:xfrm>
          </p:grpSpPr>
          <p:sp>
            <p:nvSpPr>
              <p:cNvPr id="38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2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39" name="直接连接符 26"/>
              <p:cNvCxnSpPr>
                <a:stCxn id="38" idx="6"/>
                <a:endCxn id="4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DATABASE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155288" y="4209414"/>
              <a:ext cx="5804452" cy="783079"/>
              <a:chOff x="6082748" y="477077"/>
              <a:chExt cx="5804452" cy="783079"/>
            </a:xfrm>
          </p:grpSpPr>
          <p:sp>
            <p:nvSpPr>
              <p:cNvPr id="42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3</a:t>
                </a:r>
              </a:p>
            </p:txBody>
          </p:sp>
          <p:cxnSp>
            <p:nvCxnSpPr>
              <p:cNvPr id="43" name="直接连接符 26"/>
              <p:cNvCxnSpPr>
                <a:stCxn id="42" idx="6"/>
                <a:endCxn id="5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개발</a:t>
                </a:r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-</a:t>
                </a:r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운영자페이지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6155288" y="5677993"/>
              <a:ext cx="5804452" cy="783079"/>
              <a:chOff x="6082748" y="477077"/>
              <a:chExt cx="5804452" cy="783079"/>
            </a:xfrm>
          </p:grpSpPr>
          <p:sp>
            <p:nvSpPr>
              <p:cNvPr id="55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4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56" name="直接连接符 26"/>
              <p:cNvCxnSpPr>
                <a:stCxn id="55" idx="6"/>
                <a:endCxn id="57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개발</a:t>
                </a:r>
                <a:r>
                  <a:rPr lang="en-US" altLang="ko-KR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-</a:t>
                </a:r>
                <a:r>
                  <a:rPr lang="ko-KR" altLang="en-US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매장관리자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411769" y="2586185"/>
            <a:ext cx="5079057" cy="2635732"/>
            <a:chOff x="843310" y="1205581"/>
            <a:chExt cx="10364039" cy="4580489"/>
          </a:xfrm>
        </p:grpSpPr>
        <p:pic>
          <p:nvPicPr>
            <p:cNvPr id="24" name="_x400038176" descr="EMB00002ca48845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" r="64181" b="3080"/>
            <a:stretch/>
          </p:blipFill>
          <p:spPr bwMode="auto">
            <a:xfrm>
              <a:off x="843310" y="1271498"/>
              <a:ext cx="2204667" cy="289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905" y="2012494"/>
              <a:ext cx="2541033" cy="215254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74" t="20649" r="2158" b="13800"/>
            <a:stretch/>
          </p:blipFill>
          <p:spPr>
            <a:xfrm>
              <a:off x="9438866" y="1205581"/>
              <a:ext cx="1768483" cy="2999703"/>
            </a:xfrm>
            <a:prstGeom prst="rect">
              <a:avLst/>
            </a:prstGeom>
          </p:spPr>
        </p:pic>
        <p:sp>
          <p:nvSpPr>
            <p:cNvPr id="31" name="십자형 30"/>
            <p:cNvSpPr/>
            <p:nvPr/>
          </p:nvSpPr>
          <p:spPr>
            <a:xfrm>
              <a:off x="3473955" y="2521788"/>
              <a:ext cx="885202" cy="845562"/>
            </a:xfrm>
            <a:prstGeom prst="plus">
              <a:avLst>
                <a:gd name="adj" fmla="val 4114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32" name="등호 31"/>
            <p:cNvSpPr/>
            <p:nvPr/>
          </p:nvSpPr>
          <p:spPr>
            <a:xfrm>
              <a:off x="7829503" y="2460792"/>
              <a:ext cx="1294658" cy="967553"/>
            </a:xfrm>
            <a:prstGeom prst="mathEqual">
              <a:avLst>
                <a:gd name="adj1" fmla="val 23520"/>
                <a:gd name="adj2" fmla="val 2188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65729" y="4165039"/>
              <a:ext cx="959829" cy="160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캔시머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04108" y="4181467"/>
              <a:ext cx="688580" cy="160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APP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028629" y="4168086"/>
              <a:ext cx="688580" cy="11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라벨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79839" y="3438815"/>
            <a:ext cx="5804452" cy="2710291"/>
            <a:chOff x="6155288" y="1257373"/>
            <a:chExt cx="5804452" cy="5203699"/>
          </a:xfrm>
        </p:grpSpPr>
        <p:grpSp>
          <p:nvGrpSpPr>
            <p:cNvPr id="44" name="그룹 43"/>
            <p:cNvGrpSpPr/>
            <p:nvPr/>
          </p:nvGrpSpPr>
          <p:grpSpPr>
            <a:xfrm>
              <a:off x="6155288" y="1257373"/>
              <a:ext cx="5804452" cy="783079"/>
              <a:chOff x="6082748" y="477077"/>
              <a:chExt cx="5804452" cy="783079"/>
            </a:xfrm>
          </p:grpSpPr>
          <p:sp>
            <p:nvSpPr>
              <p:cNvPr id="62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5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63" name="直接连接符 26"/>
              <p:cNvCxnSpPr>
                <a:stCxn id="62" idx="6"/>
                <a:endCxn id="64" idx="1"/>
              </p:cNvCxnSpPr>
              <p:nvPr/>
            </p:nvCxnSpPr>
            <p:spPr>
              <a:xfrm>
                <a:off x="6679095" y="860783"/>
                <a:ext cx="1026698" cy="7834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개발</a:t>
                </a:r>
                <a:r>
                  <a:rPr lang="en-US" altLang="ko-KR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-</a:t>
                </a:r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손님페이</a:t>
                </a:r>
                <a:r>
                  <a:rPr lang="ko-KR" altLang="en-US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지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155288" y="2773542"/>
              <a:ext cx="5804452" cy="783079"/>
              <a:chOff x="6082748" y="477077"/>
              <a:chExt cx="5804452" cy="783079"/>
            </a:xfrm>
          </p:grpSpPr>
          <p:sp>
            <p:nvSpPr>
              <p:cNvPr id="59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6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60" name="直接连接符 26"/>
              <p:cNvCxnSpPr>
                <a:stCxn id="59" idx="6"/>
                <a:endCxn id="61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시연 영상</a:t>
                </a:r>
                <a:endParaRPr lang="en-US" altLang="ko-KR" sz="2500" b="1" dirty="0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155288" y="4209414"/>
              <a:ext cx="5804452" cy="783079"/>
              <a:chOff x="6082748" y="477077"/>
              <a:chExt cx="5804452" cy="783079"/>
            </a:xfrm>
          </p:grpSpPr>
          <p:sp>
            <p:nvSpPr>
              <p:cNvPr id="53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7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54" name="直接连接符 26"/>
              <p:cNvCxnSpPr>
                <a:stCxn id="53" idx="6"/>
                <a:endCxn id="58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애로 사항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155288" y="5677993"/>
              <a:ext cx="5804452" cy="783079"/>
              <a:chOff x="6082748" y="477077"/>
              <a:chExt cx="5804452" cy="783079"/>
            </a:xfrm>
          </p:grpSpPr>
          <p:sp>
            <p:nvSpPr>
              <p:cNvPr id="48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8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49" name="直接连接符 26"/>
              <p:cNvCxnSpPr>
                <a:stCxn id="48" idx="6"/>
                <a:endCxn id="52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발전가능성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9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4147" y="2244849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 순서도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621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(1)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주문 관리</a:t>
            </a:r>
            <a:endParaRPr lang="en-US" altLang="ko-KR" sz="30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35" y="2971954"/>
            <a:ext cx="742331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35" y="1567053"/>
            <a:ext cx="2857500" cy="508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66471" y="2791150"/>
            <a:ext cx="4782728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 계정 로그인</a:t>
            </a: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관리자 계정의 가게들을</a:t>
            </a:r>
            <a:r>
              <a:rPr lang="en-US" altLang="ko-KR" sz="15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</a:t>
            </a:r>
            <a:r>
              <a:rPr lang="ko-KR" altLang="en-US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로부터 불러옴</a:t>
            </a: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버튼을 누를 경우 해당 매장 주문 확인</a:t>
            </a: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 startAt="3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5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버튼을 누를 경우 해당 매장 등록된 라벨을 확인</a:t>
            </a: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 startAt="3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buAutoNum type="arabicPeriod" startAt="3"/>
            </a:pPr>
            <a:endParaRPr lang="en-US" altLang="ko-KR" sz="15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2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6641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벨</a:t>
            </a: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목록 관리</a:t>
            </a:r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567054"/>
            <a:ext cx="2988461" cy="510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6244" y="2038350"/>
            <a:ext cx="4501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1.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인쇄 버튼 클릭 시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주변 통신기기 검색 후 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인쇄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가능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6244" y="3375927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2.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취소 시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확인 후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DB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에서 삭제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1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6641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벨</a:t>
            </a: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목록 관리</a:t>
            </a:r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417452"/>
            <a:ext cx="3062287" cy="504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73254" y="964548"/>
            <a:ext cx="3698448" cy="577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일일매출</a:t>
            </a:r>
            <a:r>
              <a:rPr lang="ko-KR" altLang="en-US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endParaRPr lang="en-US" altLang="ko-KR" b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- </a:t>
            </a: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현재 매출액 표기</a:t>
            </a:r>
            <a:r>
              <a:rPr lang="en-US" altLang="ko-KR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발전가능성으로</a:t>
            </a:r>
            <a:endParaRPr lang="en-US" altLang="ko-KR" sz="14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소비자성향을 분석하여 선호하는 제품을 </a:t>
            </a:r>
            <a:endParaRPr lang="en-US" altLang="ko-KR" sz="14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추천하는 방식으로 업데이트</a:t>
            </a:r>
            <a:endParaRPr lang="en-US" altLang="ko-KR" sz="14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2. </a:t>
            </a:r>
            <a:r>
              <a:rPr lang="ko-KR" altLang="en-US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각 판매품목은 </a:t>
            </a:r>
            <a:r>
              <a:rPr lang="en-US" altLang="ko-KR" b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ListView</a:t>
            </a:r>
            <a:r>
              <a:rPr lang="ko-KR" altLang="en-US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를 이용 </a:t>
            </a:r>
            <a:endParaRPr lang="en-US" altLang="ko-KR" b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Adapter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를 접목하여 디자인 하여</a:t>
            </a:r>
            <a:endParaRPr lang="en-US" altLang="ko-KR" sz="16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각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데이터들을 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intent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로 넘겨준다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3. </a:t>
            </a:r>
            <a:r>
              <a:rPr lang="ko-KR" altLang="en-US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주간</a:t>
            </a:r>
            <a:r>
              <a:rPr lang="en-US" altLang="ko-KR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</a:t>
            </a:r>
            <a:r>
              <a:rPr lang="ko-KR" altLang="en-US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월별 매출</a:t>
            </a:r>
            <a:r>
              <a:rPr lang="en-US" altLang="ko-KR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</a:t>
            </a:r>
            <a:r>
              <a:rPr lang="ko-KR" altLang="en-US" b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미구현</a:t>
            </a:r>
            <a:r>
              <a:rPr lang="en-US" altLang="ko-KR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일일매출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날짜 선택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주간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월별매출의</a:t>
            </a:r>
            <a:endParaRPr lang="en-US" altLang="ko-KR" sz="16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주문 시 수집된 개인정보를 통하여 </a:t>
            </a:r>
            <a:endParaRPr lang="en-US" altLang="ko-KR" sz="16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선호하는 제품을 분석 할 예정이었으나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관련 된 자료와 기술력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시간 부족으로 </a:t>
            </a:r>
            <a:endParaRPr lang="en-US" altLang="ko-KR" sz="16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완성하지 못하고 업데이트 예정</a:t>
            </a:r>
            <a:endParaRPr lang="en-US" altLang="ko-KR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69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23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</a:t>
            </a:r>
            <a:r>
              <a:rPr lang="ko-KR" altLang="en-US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40280" y="1886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696884" y="4355542"/>
            <a:ext cx="790697" cy="1203827"/>
            <a:chOff x="204642" y="1262463"/>
            <a:chExt cx="790697" cy="1203827"/>
          </a:xfrm>
        </p:grpSpPr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70553" y="1262463"/>
              <a:ext cx="715261" cy="871137"/>
            </a:xfrm>
            <a:custGeom>
              <a:avLst/>
              <a:gdLst>
                <a:gd name="T0" fmla="*/ 258 w 801"/>
                <a:gd name="T1" fmla="*/ 921 h 990"/>
                <a:gd name="T2" fmla="*/ 420 w 801"/>
                <a:gd name="T3" fmla="*/ 931 h 990"/>
                <a:gd name="T4" fmla="*/ 410 w 801"/>
                <a:gd name="T5" fmla="*/ 890 h 990"/>
                <a:gd name="T6" fmla="*/ 455 w 801"/>
                <a:gd name="T7" fmla="*/ 642 h 990"/>
                <a:gd name="T8" fmla="*/ 445 w 801"/>
                <a:gd name="T9" fmla="*/ 589 h 990"/>
                <a:gd name="T10" fmla="*/ 428 w 801"/>
                <a:gd name="T11" fmla="*/ 524 h 990"/>
                <a:gd name="T12" fmla="*/ 404 w 801"/>
                <a:gd name="T13" fmla="*/ 446 h 990"/>
                <a:gd name="T14" fmla="*/ 383 w 801"/>
                <a:gd name="T15" fmla="*/ 419 h 990"/>
                <a:gd name="T16" fmla="*/ 357 w 801"/>
                <a:gd name="T17" fmla="*/ 382 h 990"/>
                <a:gd name="T18" fmla="*/ 330 w 801"/>
                <a:gd name="T19" fmla="*/ 452 h 990"/>
                <a:gd name="T20" fmla="*/ 377 w 801"/>
                <a:gd name="T21" fmla="*/ 585 h 990"/>
                <a:gd name="T22" fmla="*/ 455 w 801"/>
                <a:gd name="T23" fmla="*/ 642 h 990"/>
                <a:gd name="T24" fmla="*/ 500 w 801"/>
                <a:gd name="T25" fmla="*/ 288 h 990"/>
                <a:gd name="T26" fmla="*/ 437 w 801"/>
                <a:gd name="T27" fmla="*/ 345 h 990"/>
                <a:gd name="T28" fmla="*/ 412 w 801"/>
                <a:gd name="T29" fmla="*/ 364 h 990"/>
                <a:gd name="T30" fmla="*/ 377 w 801"/>
                <a:gd name="T31" fmla="*/ 364 h 990"/>
                <a:gd name="T32" fmla="*/ 398 w 801"/>
                <a:gd name="T33" fmla="*/ 386 h 990"/>
                <a:gd name="T34" fmla="*/ 402 w 801"/>
                <a:gd name="T35" fmla="*/ 423 h 990"/>
                <a:gd name="T36" fmla="*/ 437 w 801"/>
                <a:gd name="T37" fmla="*/ 423 h 990"/>
                <a:gd name="T38" fmla="*/ 518 w 801"/>
                <a:gd name="T39" fmla="*/ 466 h 990"/>
                <a:gd name="T40" fmla="*/ 545 w 801"/>
                <a:gd name="T41" fmla="*/ 519 h 990"/>
                <a:gd name="T42" fmla="*/ 478 w 801"/>
                <a:gd name="T43" fmla="*/ 612 h 990"/>
                <a:gd name="T44" fmla="*/ 504 w 801"/>
                <a:gd name="T45" fmla="*/ 659 h 990"/>
                <a:gd name="T46" fmla="*/ 639 w 801"/>
                <a:gd name="T47" fmla="*/ 636 h 990"/>
                <a:gd name="T48" fmla="*/ 733 w 801"/>
                <a:gd name="T49" fmla="*/ 534 h 990"/>
                <a:gd name="T50" fmla="*/ 746 w 801"/>
                <a:gd name="T51" fmla="*/ 464 h 990"/>
                <a:gd name="T52" fmla="*/ 682 w 801"/>
                <a:gd name="T53" fmla="*/ 579 h 990"/>
                <a:gd name="T54" fmla="*/ 668 w 801"/>
                <a:gd name="T55" fmla="*/ 477 h 990"/>
                <a:gd name="T56" fmla="*/ 650 w 801"/>
                <a:gd name="T57" fmla="*/ 448 h 990"/>
                <a:gd name="T58" fmla="*/ 582 w 801"/>
                <a:gd name="T59" fmla="*/ 415 h 990"/>
                <a:gd name="T60" fmla="*/ 592 w 801"/>
                <a:gd name="T61" fmla="*/ 372 h 990"/>
                <a:gd name="T62" fmla="*/ 619 w 801"/>
                <a:gd name="T63" fmla="*/ 343 h 990"/>
                <a:gd name="T64" fmla="*/ 662 w 801"/>
                <a:gd name="T65" fmla="*/ 354 h 990"/>
                <a:gd name="T66" fmla="*/ 703 w 801"/>
                <a:gd name="T67" fmla="*/ 339 h 990"/>
                <a:gd name="T68" fmla="*/ 672 w 801"/>
                <a:gd name="T69" fmla="*/ 337 h 990"/>
                <a:gd name="T70" fmla="*/ 635 w 801"/>
                <a:gd name="T71" fmla="*/ 313 h 990"/>
                <a:gd name="T72" fmla="*/ 602 w 801"/>
                <a:gd name="T73" fmla="*/ 341 h 990"/>
                <a:gd name="T74" fmla="*/ 604 w 801"/>
                <a:gd name="T75" fmla="*/ 309 h 990"/>
                <a:gd name="T76" fmla="*/ 623 w 801"/>
                <a:gd name="T77" fmla="*/ 284 h 990"/>
                <a:gd name="T78" fmla="*/ 541 w 801"/>
                <a:gd name="T79" fmla="*/ 241 h 990"/>
                <a:gd name="T80" fmla="*/ 488 w 801"/>
                <a:gd name="T81" fmla="*/ 196 h 990"/>
                <a:gd name="T82" fmla="*/ 338 w 801"/>
                <a:gd name="T83" fmla="*/ 286 h 990"/>
                <a:gd name="T84" fmla="*/ 279 w 801"/>
                <a:gd name="T85" fmla="*/ 452 h 990"/>
                <a:gd name="T86" fmla="*/ 357 w 801"/>
                <a:gd name="T87" fmla="*/ 636 h 990"/>
                <a:gd name="T88" fmla="*/ 514 w 801"/>
                <a:gd name="T89" fmla="*/ 710 h 990"/>
                <a:gd name="T90" fmla="*/ 686 w 801"/>
                <a:gd name="T91" fmla="*/ 667 h 990"/>
                <a:gd name="T92" fmla="*/ 789 w 801"/>
                <a:gd name="T93" fmla="*/ 530 h 990"/>
                <a:gd name="T94" fmla="*/ 781 w 801"/>
                <a:gd name="T95" fmla="*/ 350 h 990"/>
                <a:gd name="T96" fmla="*/ 664 w 801"/>
                <a:gd name="T97" fmla="*/ 223 h 990"/>
                <a:gd name="T98" fmla="*/ 39 w 801"/>
                <a:gd name="T99" fmla="*/ 0 h 990"/>
                <a:gd name="T100" fmla="*/ 672 w 801"/>
                <a:gd name="T101" fmla="*/ 24 h 990"/>
                <a:gd name="T102" fmla="*/ 588 w 801"/>
                <a:gd name="T103" fmla="*/ 137 h 990"/>
                <a:gd name="T104" fmla="*/ 633 w 801"/>
                <a:gd name="T105" fmla="*/ 755 h 990"/>
                <a:gd name="T106" fmla="*/ 664 w 801"/>
                <a:gd name="T107" fmla="*/ 978 h 990"/>
                <a:gd name="T108" fmla="*/ 25 w 801"/>
                <a:gd name="T109" fmla="*/ 988 h 990"/>
                <a:gd name="T110" fmla="*/ 0 w 801"/>
                <a:gd name="T111" fmla="*/ 38 h 990"/>
                <a:gd name="T112" fmla="*/ 39 w 801"/>
                <a:gd name="T1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1" h="990">
                  <a:moveTo>
                    <a:pt x="271" y="890"/>
                  </a:moveTo>
                  <a:lnTo>
                    <a:pt x="271" y="890"/>
                  </a:lnTo>
                  <a:lnTo>
                    <a:pt x="267" y="892"/>
                  </a:lnTo>
                  <a:lnTo>
                    <a:pt x="263" y="894"/>
                  </a:lnTo>
                  <a:lnTo>
                    <a:pt x="258" y="898"/>
                  </a:lnTo>
                  <a:lnTo>
                    <a:pt x="258" y="902"/>
                  </a:lnTo>
                  <a:lnTo>
                    <a:pt x="258" y="921"/>
                  </a:lnTo>
                  <a:lnTo>
                    <a:pt x="258" y="921"/>
                  </a:lnTo>
                  <a:lnTo>
                    <a:pt x="258" y="927"/>
                  </a:lnTo>
                  <a:lnTo>
                    <a:pt x="263" y="931"/>
                  </a:lnTo>
                  <a:lnTo>
                    <a:pt x="267" y="933"/>
                  </a:lnTo>
                  <a:lnTo>
                    <a:pt x="271" y="933"/>
                  </a:lnTo>
                  <a:lnTo>
                    <a:pt x="410" y="933"/>
                  </a:lnTo>
                  <a:lnTo>
                    <a:pt x="410" y="933"/>
                  </a:lnTo>
                  <a:lnTo>
                    <a:pt x="416" y="933"/>
                  </a:lnTo>
                  <a:lnTo>
                    <a:pt x="420" y="931"/>
                  </a:lnTo>
                  <a:lnTo>
                    <a:pt x="422" y="927"/>
                  </a:lnTo>
                  <a:lnTo>
                    <a:pt x="422" y="921"/>
                  </a:lnTo>
                  <a:lnTo>
                    <a:pt x="422" y="902"/>
                  </a:lnTo>
                  <a:lnTo>
                    <a:pt x="422" y="902"/>
                  </a:lnTo>
                  <a:lnTo>
                    <a:pt x="422" y="898"/>
                  </a:lnTo>
                  <a:lnTo>
                    <a:pt x="420" y="894"/>
                  </a:lnTo>
                  <a:lnTo>
                    <a:pt x="416" y="892"/>
                  </a:lnTo>
                  <a:lnTo>
                    <a:pt x="410" y="890"/>
                  </a:lnTo>
                  <a:lnTo>
                    <a:pt x="271" y="890"/>
                  </a:lnTo>
                  <a:lnTo>
                    <a:pt x="271" y="890"/>
                  </a:lnTo>
                  <a:close/>
                  <a:moveTo>
                    <a:pt x="750" y="440"/>
                  </a:move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close/>
                  <a:moveTo>
                    <a:pt x="455" y="642"/>
                  </a:moveTo>
                  <a:lnTo>
                    <a:pt x="455" y="642"/>
                  </a:lnTo>
                  <a:lnTo>
                    <a:pt x="453" y="632"/>
                  </a:lnTo>
                  <a:lnTo>
                    <a:pt x="453" y="632"/>
                  </a:lnTo>
                  <a:lnTo>
                    <a:pt x="449" y="618"/>
                  </a:lnTo>
                  <a:lnTo>
                    <a:pt x="447" y="608"/>
                  </a:lnTo>
                  <a:lnTo>
                    <a:pt x="445" y="597"/>
                  </a:lnTo>
                  <a:lnTo>
                    <a:pt x="445" y="597"/>
                  </a:lnTo>
                  <a:lnTo>
                    <a:pt x="445" y="589"/>
                  </a:lnTo>
                  <a:lnTo>
                    <a:pt x="441" y="577"/>
                  </a:lnTo>
                  <a:lnTo>
                    <a:pt x="439" y="565"/>
                  </a:lnTo>
                  <a:lnTo>
                    <a:pt x="437" y="556"/>
                  </a:lnTo>
                  <a:lnTo>
                    <a:pt x="437" y="556"/>
                  </a:lnTo>
                  <a:lnTo>
                    <a:pt x="435" y="540"/>
                  </a:lnTo>
                  <a:lnTo>
                    <a:pt x="432" y="532"/>
                  </a:lnTo>
                  <a:lnTo>
                    <a:pt x="428" y="524"/>
                  </a:lnTo>
                  <a:lnTo>
                    <a:pt x="428" y="524"/>
                  </a:lnTo>
                  <a:lnTo>
                    <a:pt x="412" y="509"/>
                  </a:lnTo>
                  <a:lnTo>
                    <a:pt x="406" y="501"/>
                  </a:lnTo>
                  <a:lnTo>
                    <a:pt x="404" y="493"/>
                  </a:lnTo>
                  <a:lnTo>
                    <a:pt x="404" y="493"/>
                  </a:lnTo>
                  <a:lnTo>
                    <a:pt x="400" y="470"/>
                  </a:lnTo>
                  <a:lnTo>
                    <a:pt x="400" y="458"/>
                  </a:lnTo>
                  <a:lnTo>
                    <a:pt x="402" y="452"/>
                  </a:lnTo>
                  <a:lnTo>
                    <a:pt x="404" y="446"/>
                  </a:lnTo>
                  <a:lnTo>
                    <a:pt x="404" y="446"/>
                  </a:lnTo>
                  <a:lnTo>
                    <a:pt x="408" y="442"/>
                  </a:lnTo>
                  <a:lnTo>
                    <a:pt x="408" y="442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89" y="431"/>
                  </a:lnTo>
                  <a:lnTo>
                    <a:pt x="385" y="427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1" y="417"/>
                  </a:lnTo>
                  <a:lnTo>
                    <a:pt x="377" y="413"/>
                  </a:lnTo>
                  <a:lnTo>
                    <a:pt x="363" y="405"/>
                  </a:lnTo>
                  <a:lnTo>
                    <a:pt x="363" y="405"/>
                  </a:lnTo>
                  <a:lnTo>
                    <a:pt x="359" y="399"/>
                  </a:lnTo>
                  <a:lnTo>
                    <a:pt x="357" y="393"/>
                  </a:lnTo>
                  <a:lnTo>
                    <a:pt x="357" y="382"/>
                  </a:lnTo>
                  <a:lnTo>
                    <a:pt x="357" y="382"/>
                  </a:lnTo>
                  <a:lnTo>
                    <a:pt x="353" y="376"/>
                  </a:lnTo>
                  <a:lnTo>
                    <a:pt x="346" y="370"/>
                  </a:lnTo>
                  <a:lnTo>
                    <a:pt x="346" y="370"/>
                  </a:lnTo>
                  <a:lnTo>
                    <a:pt x="340" y="388"/>
                  </a:lnTo>
                  <a:lnTo>
                    <a:pt x="334" y="409"/>
                  </a:lnTo>
                  <a:lnTo>
                    <a:pt x="332" y="429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2" y="472"/>
                  </a:lnTo>
                  <a:lnTo>
                    <a:pt x="334" y="493"/>
                  </a:lnTo>
                  <a:lnTo>
                    <a:pt x="340" y="513"/>
                  </a:lnTo>
                  <a:lnTo>
                    <a:pt x="346" y="534"/>
                  </a:lnTo>
                  <a:lnTo>
                    <a:pt x="355" y="552"/>
                  </a:lnTo>
                  <a:lnTo>
                    <a:pt x="367" y="569"/>
                  </a:lnTo>
                  <a:lnTo>
                    <a:pt x="377" y="585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406" y="614"/>
                  </a:lnTo>
                  <a:lnTo>
                    <a:pt x="422" y="624"/>
                  </a:lnTo>
                  <a:lnTo>
                    <a:pt x="439" y="634"/>
                  </a:lnTo>
                  <a:lnTo>
                    <a:pt x="455" y="642"/>
                  </a:lnTo>
                  <a:lnTo>
                    <a:pt x="455" y="642"/>
                  </a:lnTo>
                  <a:lnTo>
                    <a:pt x="455" y="642"/>
                  </a:lnTo>
                  <a:close/>
                  <a:moveTo>
                    <a:pt x="518" y="243"/>
                  </a:moveTo>
                  <a:lnTo>
                    <a:pt x="518" y="243"/>
                  </a:lnTo>
                  <a:lnTo>
                    <a:pt x="518" y="272"/>
                  </a:lnTo>
                  <a:lnTo>
                    <a:pt x="518" y="272"/>
                  </a:lnTo>
                  <a:lnTo>
                    <a:pt x="516" y="278"/>
                  </a:lnTo>
                  <a:lnTo>
                    <a:pt x="512" y="282"/>
                  </a:lnTo>
                  <a:lnTo>
                    <a:pt x="500" y="288"/>
                  </a:lnTo>
                  <a:lnTo>
                    <a:pt x="500" y="288"/>
                  </a:lnTo>
                  <a:lnTo>
                    <a:pt x="492" y="294"/>
                  </a:lnTo>
                  <a:lnTo>
                    <a:pt x="488" y="298"/>
                  </a:lnTo>
                  <a:lnTo>
                    <a:pt x="482" y="305"/>
                  </a:lnTo>
                  <a:lnTo>
                    <a:pt x="475" y="307"/>
                  </a:lnTo>
                  <a:lnTo>
                    <a:pt x="475" y="307"/>
                  </a:lnTo>
                  <a:lnTo>
                    <a:pt x="465" y="313"/>
                  </a:lnTo>
                  <a:lnTo>
                    <a:pt x="455" y="325"/>
                  </a:lnTo>
                  <a:lnTo>
                    <a:pt x="437" y="345"/>
                  </a:lnTo>
                  <a:lnTo>
                    <a:pt x="437" y="345"/>
                  </a:lnTo>
                  <a:lnTo>
                    <a:pt x="428" y="360"/>
                  </a:lnTo>
                  <a:lnTo>
                    <a:pt x="424" y="368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2"/>
                  </a:lnTo>
                  <a:lnTo>
                    <a:pt x="414" y="370"/>
                  </a:lnTo>
                  <a:lnTo>
                    <a:pt x="412" y="364"/>
                  </a:lnTo>
                  <a:lnTo>
                    <a:pt x="406" y="356"/>
                  </a:lnTo>
                  <a:lnTo>
                    <a:pt x="402" y="352"/>
                  </a:lnTo>
                  <a:lnTo>
                    <a:pt x="396" y="350"/>
                  </a:lnTo>
                  <a:lnTo>
                    <a:pt x="396" y="350"/>
                  </a:lnTo>
                  <a:lnTo>
                    <a:pt x="389" y="352"/>
                  </a:lnTo>
                  <a:lnTo>
                    <a:pt x="385" y="354"/>
                  </a:lnTo>
                  <a:lnTo>
                    <a:pt x="381" y="358"/>
                  </a:lnTo>
                  <a:lnTo>
                    <a:pt x="377" y="364"/>
                  </a:lnTo>
                  <a:lnTo>
                    <a:pt x="373" y="376"/>
                  </a:lnTo>
                  <a:lnTo>
                    <a:pt x="371" y="388"/>
                  </a:lnTo>
                  <a:lnTo>
                    <a:pt x="371" y="388"/>
                  </a:lnTo>
                  <a:lnTo>
                    <a:pt x="371" y="391"/>
                  </a:lnTo>
                  <a:lnTo>
                    <a:pt x="373" y="393"/>
                  </a:lnTo>
                  <a:lnTo>
                    <a:pt x="379" y="393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400" y="384"/>
                  </a:lnTo>
                  <a:lnTo>
                    <a:pt x="402" y="386"/>
                  </a:lnTo>
                  <a:lnTo>
                    <a:pt x="402" y="391"/>
                  </a:lnTo>
                  <a:lnTo>
                    <a:pt x="400" y="401"/>
                  </a:lnTo>
                  <a:lnTo>
                    <a:pt x="400" y="401"/>
                  </a:lnTo>
                  <a:lnTo>
                    <a:pt x="402" y="411"/>
                  </a:lnTo>
                  <a:lnTo>
                    <a:pt x="402" y="417"/>
                  </a:lnTo>
                  <a:lnTo>
                    <a:pt x="402" y="423"/>
                  </a:lnTo>
                  <a:lnTo>
                    <a:pt x="402" y="423"/>
                  </a:lnTo>
                  <a:lnTo>
                    <a:pt x="402" y="427"/>
                  </a:lnTo>
                  <a:lnTo>
                    <a:pt x="404" y="431"/>
                  </a:lnTo>
                  <a:lnTo>
                    <a:pt x="412" y="438"/>
                  </a:lnTo>
                  <a:lnTo>
                    <a:pt x="412" y="438"/>
                  </a:lnTo>
                  <a:lnTo>
                    <a:pt x="418" y="429"/>
                  </a:lnTo>
                  <a:lnTo>
                    <a:pt x="426" y="425"/>
                  </a:lnTo>
                  <a:lnTo>
                    <a:pt x="437" y="423"/>
                  </a:lnTo>
                  <a:lnTo>
                    <a:pt x="445" y="425"/>
                  </a:lnTo>
                  <a:lnTo>
                    <a:pt x="445" y="425"/>
                  </a:lnTo>
                  <a:lnTo>
                    <a:pt x="473" y="438"/>
                  </a:lnTo>
                  <a:lnTo>
                    <a:pt x="488" y="444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506" y="460"/>
                  </a:lnTo>
                  <a:lnTo>
                    <a:pt x="518" y="466"/>
                  </a:lnTo>
                  <a:lnTo>
                    <a:pt x="537" y="479"/>
                  </a:lnTo>
                  <a:lnTo>
                    <a:pt x="537" y="479"/>
                  </a:lnTo>
                  <a:lnTo>
                    <a:pt x="551" y="485"/>
                  </a:lnTo>
                  <a:lnTo>
                    <a:pt x="557" y="489"/>
                  </a:lnTo>
                  <a:lnTo>
                    <a:pt x="559" y="491"/>
                  </a:lnTo>
                  <a:lnTo>
                    <a:pt x="559" y="493"/>
                  </a:lnTo>
                  <a:lnTo>
                    <a:pt x="559" y="493"/>
                  </a:lnTo>
                  <a:lnTo>
                    <a:pt x="545" y="519"/>
                  </a:lnTo>
                  <a:lnTo>
                    <a:pt x="545" y="519"/>
                  </a:lnTo>
                  <a:lnTo>
                    <a:pt x="527" y="554"/>
                  </a:lnTo>
                  <a:lnTo>
                    <a:pt x="514" y="575"/>
                  </a:lnTo>
                  <a:lnTo>
                    <a:pt x="506" y="583"/>
                  </a:lnTo>
                  <a:lnTo>
                    <a:pt x="500" y="589"/>
                  </a:lnTo>
                  <a:lnTo>
                    <a:pt x="500" y="589"/>
                  </a:lnTo>
                  <a:lnTo>
                    <a:pt x="482" y="605"/>
                  </a:lnTo>
                  <a:lnTo>
                    <a:pt x="478" y="612"/>
                  </a:lnTo>
                  <a:lnTo>
                    <a:pt x="475" y="620"/>
                  </a:lnTo>
                  <a:lnTo>
                    <a:pt x="475" y="620"/>
                  </a:lnTo>
                  <a:lnTo>
                    <a:pt x="471" y="626"/>
                  </a:lnTo>
                  <a:lnTo>
                    <a:pt x="471" y="636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86" y="655"/>
                  </a:lnTo>
                  <a:lnTo>
                    <a:pt x="504" y="659"/>
                  </a:lnTo>
                  <a:lnTo>
                    <a:pt x="521" y="661"/>
                  </a:lnTo>
                  <a:lnTo>
                    <a:pt x="541" y="661"/>
                  </a:lnTo>
                  <a:lnTo>
                    <a:pt x="541" y="661"/>
                  </a:lnTo>
                  <a:lnTo>
                    <a:pt x="561" y="661"/>
                  </a:lnTo>
                  <a:lnTo>
                    <a:pt x="582" y="657"/>
                  </a:lnTo>
                  <a:lnTo>
                    <a:pt x="602" y="653"/>
                  </a:lnTo>
                  <a:lnTo>
                    <a:pt x="621" y="644"/>
                  </a:lnTo>
                  <a:lnTo>
                    <a:pt x="639" y="636"/>
                  </a:lnTo>
                  <a:lnTo>
                    <a:pt x="658" y="626"/>
                  </a:lnTo>
                  <a:lnTo>
                    <a:pt x="674" y="614"/>
                  </a:lnTo>
                  <a:lnTo>
                    <a:pt x="688" y="599"/>
                  </a:lnTo>
                  <a:lnTo>
                    <a:pt x="688" y="599"/>
                  </a:lnTo>
                  <a:lnTo>
                    <a:pt x="703" y="585"/>
                  </a:lnTo>
                  <a:lnTo>
                    <a:pt x="713" y="569"/>
                  </a:lnTo>
                  <a:lnTo>
                    <a:pt x="725" y="552"/>
                  </a:lnTo>
                  <a:lnTo>
                    <a:pt x="733" y="534"/>
                  </a:lnTo>
                  <a:lnTo>
                    <a:pt x="740" y="513"/>
                  </a:lnTo>
                  <a:lnTo>
                    <a:pt x="746" y="493"/>
                  </a:lnTo>
                  <a:lnTo>
                    <a:pt x="748" y="472"/>
                  </a:lnTo>
                  <a:lnTo>
                    <a:pt x="750" y="452"/>
                  </a:lnTo>
                  <a:lnTo>
                    <a:pt x="750" y="452"/>
                  </a:lnTo>
                  <a:lnTo>
                    <a:pt x="750" y="442"/>
                  </a:lnTo>
                  <a:lnTo>
                    <a:pt x="750" y="442"/>
                  </a:lnTo>
                  <a:lnTo>
                    <a:pt x="746" y="464"/>
                  </a:lnTo>
                  <a:lnTo>
                    <a:pt x="738" y="491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17" y="538"/>
                  </a:lnTo>
                  <a:lnTo>
                    <a:pt x="705" y="556"/>
                  </a:lnTo>
                  <a:lnTo>
                    <a:pt x="693" y="573"/>
                  </a:lnTo>
                  <a:lnTo>
                    <a:pt x="686" y="577"/>
                  </a:lnTo>
                  <a:lnTo>
                    <a:pt x="682" y="579"/>
                  </a:lnTo>
                  <a:lnTo>
                    <a:pt x="682" y="579"/>
                  </a:lnTo>
                  <a:lnTo>
                    <a:pt x="680" y="577"/>
                  </a:lnTo>
                  <a:lnTo>
                    <a:pt x="678" y="573"/>
                  </a:lnTo>
                  <a:lnTo>
                    <a:pt x="676" y="562"/>
                  </a:lnTo>
                  <a:lnTo>
                    <a:pt x="674" y="532"/>
                  </a:lnTo>
                  <a:lnTo>
                    <a:pt x="672" y="499"/>
                  </a:lnTo>
                  <a:lnTo>
                    <a:pt x="672" y="485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6" y="464"/>
                  </a:lnTo>
                  <a:lnTo>
                    <a:pt x="664" y="456"/>
                  </a:lnTo>
                  <a:lnTo>
                    <a:pt x="664" y="450"/>
                  </a:lnTo>
                  <a:lnTo>
                    <a:pt x="662" y="448"/>
                  </a:lnTo>
                  <a:lnTo>
                    <a:pt x="660" y="446"/>
                  </a:lnTo>
                  <a:lnTo>
                    <a:pt x="660" y="446"/>
                  </a:lnTo>
                  <a:lnTo>
                    <a:pt x="650" y="448"/>
                  </a:lnTo>
                  <a:lnTo>
                    <a:pt x="631" y="450"/>
                  </a:lnTo>
                  <a:lnTo>
                    <a:pt x="613" y="452"/>
                  </a:lnTo>
                  <a:lnTo>
                    <a:pt x="604" y="450"/>
                  </a:lnTo>
                  <a:lnTo>
                    <a:pt x="600" y="448"/>
                  </a:lnTo>
                  <a:lnTo>
                    <a:pt x="600" y="448"/>
                  </a:lnTo>
                  <a:lnTo>
                    <a:pt x="588" y="427"/>
                  </a:lnTo>
                  <a:lnTo>
                    <a:pt x="582" y="415"/>
                  </a:lnTo>
                  <a:lnTo>
                    <a:pt x="582" y="415"/>
                  </a:lnTo>
                  <a:lnTo>
                    <a:pt x="584" y="411"/>
                  </a:lnTo>
                  <a:lnTo>
                    <a:pt x="584" y="399"/>
                  </a:lnTo>
                  <a:lnTo>
                    <a:pt x="584" y="399"/>
                  </a:lnTo>
                  <a:lnTo>
                    <a:pt x="582" y="388"/>
                  </a:lnTo>
                  <a:lnTo>
                    <a:pt x="582" y="382"/>
                  </a:lnTo>
                  <a:lnTo>
                    <a:pt x="584" y="378"/>
                  </a:lnTo>
                  <a:lnTo>
                    <a:pt x="584" y="378"/>
                  </a:lnTo>
                  <a:lnTo>
                    <a:pt x="592" y="372"/>
                  </a:lnTo>
                  <a:lnTo>
                    <a:pt x="596" y="366"/>
                  </a:lnTo>
                  <a:lnTo>
                    <a:pt x="596" y="366"/>
                  </a:lnTo>
                  <a:lnTo>
                    <a:pt x="600" y="358"/>
                  </a:lnTo>
                  <a:lnTo>
                    <a:pt x="602" y="354"/>
                  </a:lnTo>
                  <a:lnTo>
                    <a:pt x="607" y="350"/>
                  </a:lnTo>
                  <a:lnTo>
                    <a:pt x="607" y="350"/>
                  </a:lnTo>
                  <a:lnTo>
                    <a:pt x="615" y="345"/>
                  </a:lnTo>
                  <a:lnTo>
                    <a:pt x="619" y="343"/>
                  </a:lnTo>
                  <a:lnTo>
                    <a:pt x="625" y="343"/>
                  </a:lnTo>
                  <a:lnTo>
                    <a:pt x="625" y="343"/>
                  </a:lnTo>
                  <a:lnTo>
                    <a:pt x="635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50" y="348"/>
                  </a:lnTo>
                  <a:lnTo>
                    <a:pt x="656" y="352"/>
                  </a:lnTo>
                  <a:lnTo>
                    <a:pt x="662" y="354"/>
                  </a:lnTo>
                  <a:lnTo>
                    <a:pt x="662" y="354"/>
                  </a:lnTo>
                  <a:lnTo>
                    <a:pt x="672" y="354"/>
                  </a:lnTo>
                  <a:lnTo>
                    <a:pt x="688" y="350"/>
                  </a:lnTo>
                  <a:lnTo>
                    <a:pt x="721" y="345"/>
                  </a:lnTo>
                  <a:lnTo>
                    <a:pt x="721" y="345"/>
                  </a:lnTo>
                  <a:lnTo>
                    <a:pt x="713" y="333"/>
                  </a:lnTo>
                  <a:lnTo>
                    <a:pt x="713" y="333"/>
                  </a:lnTo>
                  <a:lnTo>
                    <a:pt x="703" y="339"/>
                  </a:lnTo>
                  <a:lnTo>
                    <a:pt x="699" y="343"/>
                  </a:lnTo>
                  <a:lnTo>
                    <a:pt x="699" y="343"/>
                  </a:lnTo>
                  <a:lnTo>
                    <a:pt x="695" y="345"/>
                  </a:lnTo>
                  <a:lnTo>
                    <a:pt x="690" y="343"/>
                  </a:lnTo>
                  <a:lnTo>
                    <a:pt x="684" y="339"/>
                  </a:lnTo>
                  <a:lnTo>
                    <a:pt x="684" y="339"/>
                  </a:lnTo>
                  <a:lnTo>
                    <a:pt x="680" y="337"/>
                  </a:lnTo>
                  <a:lnTo>
                    <a:pt x="672" y="337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56" y="333"/>
                  </a:lnTo>
                  <a:lnTo>
                    <a:pt x="650" y="327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37" y="313"/>
                  </a:lnTo>
                  <a:lnTo>
                    <a:pt x="635" y="313"/>
                  </a:lnTo>
                  <a:lnTo>
                    <a:pt x="631" y="317"/>
                  </a:lnTo>
                  <a:lnTo>
                    <a:pt x="625" y="327"/>
                  </a:lnTo>
                  <a:lnTo>
                    <a:pt x="625" y="327"/>
                  </a:lnTo>
                  <a:lnTo>
                    <a:pt x="617" y="337"/>
                  </a:lnTo>
                  <a:lnTo>
                    <a:pt x="611" y="341"/>
                  </a:lnTo>
                  <a:lnTo>
                    <a:pt x="607" y="343"/>
                  </a:lnTo>
                  <a:lnTo>
                    <a:pt x="607" y="343"/>
                  </a:lnTo>
                  <a:lnTo>
                    <a:pt x="602" y="341"/>
                  </a:lnTo>
                  <a:lnTo>
                    <a:pt x="600" y="339"/>
                  </a:lnTo>
                  <a:lnTo>
                    <a:pt x="596" y="329"/>
                  </a:lnTo>
                  <a:lnTo>
                    <a:pt x="594" y="317"/>
                  </a:lnTo>
                  <a:lnTo>
                    <a:pt x="598" y="315"/>
                  </a:lnTo>
                  <a:lnTo>
                    <a:pt x="598" y="315"/>
                  </a:lnTo>
                  <a:lnTo>
                    <a:pt x="602" y="313"/>
                  </a:lnTo>
                  <a:lnTo>
                    <a:pt x="604" y="311"/>
                  </a:lnTo>
                  <a:lnTo>
                    <a:pt x="604" y="309"/>
                  </a:lnTo>
                  <a:lnTo>
                    <a:pt x="604" y="309"/>
                  </a:lnTo>
                  <a:lnTo>
                    <a:pt x="604" y="307"/>
                  </a:lnTo>
                  <a:lnTo>
                    <a:pt x="607" y="305"/>
                  </a:lnTo>
                  <a:lnTo>
                    <a:pt x="613" y="305"/>
                  </a:lnTo>
                  <a:lnTo>
                    <a:pt x="613" y="305"/>
                  </a:lnTo>
                  <a:lnTo>
                    <a:pt x="615" y="302"/>
                  </a:lnTo>
                  <a:lnTo>
                    <a:pt x="619" y="296"/>
                  </a:lnTo>
                  <a:lnTo>
                    <a:pt x="623" y="284"/>
                  </a:lnTo>
                  <a:lnTo>
                    <a:pt x="623" y="284"/>
                  </a:lnTo>
                  <a:lnTo>
                    <a:pt x="629" y="276"/>
                  </a:lnTo>
                  <a:lnTo>
                    <a:pt x="639" y="266"/>
                  </a:lnTo>
                  <a:lnTo>
                    <a:pt x="639" y="266"/>
                  </a:lnTo>
                  <a:lnTo>
                    <a:pt x="617" y="255"/>
                  </a:lnTo>
                  <a:lnTo>
                    <a:pt x="592" y="247"/>
                  </a:lnTo>
                  <a:lnTo>
                    <a:pt x="566" y="243"/>
                  </a:lnTo>
                  <a:lnTo>
                    <a:pt x="541" y="241"/>
                  </a:lnTo>
                  <a:lnTo>
                    <a:pt x="541" y="241"/>
                  </a:lnTo>
                  <a:lnTo>
                    <a:pt x="518" y="243"/>
                  </a:lnTo>
                  <a:lnTo>
                    <a:pt x="518" y="243"/>
                  </a:lnTo>
                  <a:lnTo>
                    <a:pt x="518" y="243"/>
                  </a:lnTo>
                  <a:close/>
                  <a:moveTo>
                    <a:pt x="541" y="190"/>
                  </a:moveTo>
                  <a:lnTo>
                    <a:pt x="541" y="190"/>
                  </a:lnTo>
                  <a:lnTo>
                    <a:pt x="514" y="192"/>
                  </a:lnTo>
                  <a:lnTo>
                    <a:pt x="488" y="196"/>
                  </a:lnTo>
                  <a:lnTo>
                    <a:pt x="463" y="202"/>
                  </a:lnTo>
                  <a:lnTo>
                    <a:pt x="439" y="210"/>
                  </a:lnTo>
                  <a:lnTo>
                    <a:pt x="416" y="223"/>
                  </a:lnTo>
                  <a:lnTo>
                    <a:pt x="394" y="235"/>
                  </a:lnTo>
                  <a:lnTo>
                    <a:pt x="375" y="251"/>
                  </a:lnTo>
                  <a:lnTo>
                    <a:pt x="357" y="268"/>
                  </a:lnTo>
                  <a:lnTo>
                    <a:pt x="357" y="268"/>
                  </a:lnTo>
                  <a:lnTo>
                    <a:pt x="338" y="286"/>
                  </a:lnTo>
                  <a:lnTo>
                    <a:pt x="324" y="307"/>
                  </a:lnTo>
                  <a:lnTo>
                    <a:pt x="312" y="327"/>
                  </a:lnTo>
                  <a:lnTo>
                    <a:pt x="299" y="350"/>
                  </a:lnTo>
                  <a:lnTo>
                    <a:pt x="291" y="374"/>
                  </a:lnTo>
                  <a:lnTo>
                    <a:pt x="285" y="399"/>
                  </a:lnTo>
                  <a:lnTo>
                    <a:pt x="281" y="425"/>
                  </a:lnTo>
                  <a:lnTo>
                    <a:pt x="279" y="452"/>
                  </a:lnTo>
                  <a:lnTo>
                    <a:pt x="279" y="452"/>
                  </a:lnTo>
                  <a:lnTo>
                    <a:pt x="281" y="479"/>
                  </a:lnTo>
                  <a:lnTo>
                    <a:pt x="285" y="503"/>
                  </a:lnTo>
                  <a:lnTo>
                    <a:pt x="291" y="530"/>
                  </a:lnTo>
                  <a:lnTo>
                    <a:pt x="299" y="552"/>
                  </a:lnTo>
                  <a:lnTo>
                    <a:pt x="312" y="575"/>
                  </a:lnTo>
                  <a:lnTo>
                    <a:pt x="324" y="597"/>
                  </a:lnTo>
                  <a:lnTo>
                    <a:pt x="338" y="618"/>
                  </a:lnTo>
                  <a:lnTo>
                    <a:pt x="357" y="636"/>
                  </a:lnTo>
                  <a:lnTo>
                    <a:pt x="357" y="636"/>
                  </a:lnTo>
                  <a:lnTo>
                    <a:pt x="375" y="653"/>
                  </a:lnTo>
                  <a:lnTo>
                    <a:pt x="394" y="667"/>
                  </a:lnTo>
                  <a:lnTo>
                    <a:pt x="416" y="681"/>
                  </a:lnTo>
                  <a:lnTo>
                    <a:pt x="439" y="691"/>
                  </a:lnTo>
                  <a:lnTo>
                    <a:pt x="463" y="700"/>
                  </a:lnTo>
                  <a:lnTo>
                    <a:pt x="488" y="706"/>
                  </a:lnTo>
                  <a:lnTo>
                    <a:pt x="514" y="710"/>
                  </a:lnTo>
                  <a:lnTo>
                    <a:pt x="541" y="712"/>
                  </a:lnTo>
                  <a:lnTo>
                    <a:pt x="541" y="712"/>
                  </a:lnTo>
                  <a:lnTo>
                    <a:pt x="568" y="710"/>
                  </a:lnTo>
                  <a:lnTo>
                    <a:pt x="592" y="706"/>
                  </a:lnTo>
                  <a:lnTo>
                    <a:pt x="617" y="700"/>
                  </a:lnTo>
                  <a:lnTo>
                    <a:pt x="641" y="691"/>
                  </a:lnTo>
                  <a:lnTo>
                    <a:pt x="664" y="681"/>
                  </a:lnTo>
                  <a:lnTo>
                    <a:pt x="686" y="667"/>
                  </a:lnTo>
                  <a:lnTo>
                    <a:pt x="705" y="653"/>
                  </a:lnTo>
                  <a:lnTo>
                    <a:pt x="725" y="636"/>
                  </a:lnTo>
                  <a:lnTo>
                    <a:pt x="725" y="636"/>
                  </a:lnTo>
                  <a:lnTo>
                    <a:pt x="742" y="618"/>
                  </a:lnTo>
                  <a:lnTo>
                    <a:pt x="756" y="597"/>
                  </a:lnTo>
                  <a:lnTo>
                    <a:pt x="768" y="575"/>
                  </a:lnTo>
                  <a:lnTo>
                    <a:pt x="781" y="552"/>
                  </a:lnTo>
                  <a:lnTo>
                    <a:pt x="789" y="530"/>
                  </a:lnTo>
                  <a:lnTo>
                    <a:pt x="795" y="503"/>
                  </a:lnTo>
                  <a:lnTo>
                    <a:pt x="799" y="479"/>
                  </a:lnTo>
                  <a:lnTo>
                    <a:pt x="801" y="452"/>
                  </a:lnTo>
                  <a:lnTo>
                    <a:pt x="801" y="452"/>
                  </a:lnTo>
                  <a:lnTo>
                    <a:pt x="799" y="425"/>
                  </a:lnTo>
                  <a:lnTo>
                    <a:pt x="795" y="399"/>
                  </a:lnTo>
                  <a:lnTo>
                    <a:pt x="789" y="374"/>
                  </a:lnTo>
                  <a:lnTo>
                    <a:pt x="781" y="350"/>
                  </a:lnTo>
                  <a:lnTo>
                    <a:pt x="768" y="327"/>
                  </a:lnTo>
                  <a:lnTo>
                    <a:pt x="756" y="307"/>
                  </a:lnTo>
                  <a:lnTo>
                    <a:pt x="742" y="286"/>
                  </a:lnTo>
                  <a:lnTo>
                    <a:pt x="725" y="268"/>
                  </a:lnTo>
                  <a:lnTo>
                    <a:pt x="725" y="268"/>
                  </a:lnTo>
                  <a:lnTo>
                    <a:pt x="705" y="251"/>
                  </a:lnTo>
                  <a:lnTo>
                    <a:pt x="686" y="235"/>
                  </a:lnTo>
                  <a:lnTo>
                    <a:pt x="664" y="223"/>
                  </a:lnTo>
                  <a:lnTo>
                    <a:pt x="641" y="210"/>
                  </a:lnTo>
                  <a:lnTo>
                    <a:pt x="617" y="202"/>
                  </a:lnTo>
                  <a:lnTo>
                    <a:pt x="592" y="196"/>
                  </a:lnTo>
                  <a:lnTo>
                    <a:pt x="568" y="192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close/>
                  <a:moveTo>
                    <a:pt x="39" y="0"/>
                  </a:moveTo>
                  <a:lnTo>
                    <a:pt x="635" y="0"/>
                  </a:lnTo>
                  <a:lnTo>
                    <a:pt x="635" y="0"/>
                  </a:lnTo>
                  <a:lnTo>
                    <a:pt x="643" y="2"/>
                  </a:lnTo>
                  <a:lnTo>
                    <a:pt x="652" y="4"/>
                  </a:lnTo>
                  <a:lnTo>
                    <a:pt x="658" y="8"/>
                  </a:lnTo>
                  <a:lnTo>
                    <a:pt x="664" y="12"/>
                  </a:lnTo>
                  <a:lnTo>
                    <a:pt x="668" y="18"/>
                  </a:lnTo>
                  <a:lnTo>
                    <a:pt x="672" y="24"/>
                  </a:lnTo>
                  <a:lnTo>
                    <a:pt x="674" y="32"/>
                  </a:lnTo>
                  <a:lnTo>
                    <a:pt x="674" y="38"/>
                  </a:lnTo>
                  <a:lnTo>
                    <a:pt x="674" y="163"/>
                  </a:lnTo>
                  <a:lnTo>
                    <a:pt x="674" y="163"/>
                  </a:lnTo>
                  <a:lnTo>
                    <a:pt x="654" y="155"/>
                  </a:lnTo>
                  <a:lnTo>
                    <a:pt x="633" y="147"/>
                  </a:lnTo>
                  <a:lnTo>
                    <a:pt x="611" y="141"/>
                  </a:lnTo>
                  <a:lnTo>
                    <a:pt x="588" y="137"/>
                  </a:lnTo>
                  <a:lnTo>
                    <a:pt x="588" y="83"/>
                  </a:lnTo>
                  <a:lnTo>
                    <a:pt x="91" y="83"/>
                  </a:lnTo>
                  <a:lnTo>
                    <a:pt x="91" y="833"/>
                  </a:lnTo>
                  <a:lnTo>
                    <a:pt x="588" y="833"/>
                  </a:lnTo>
                  <a:lnTo>
                    <a:pt x="588" y="765"/>
                  </a:lnTo>
                  <a:lnTo>
                    <a:pt x="588" y="765"/>
                  </a:lnTo>
                  <a:lnTo>
                    <a:pt x="611" y="761"/>
                  </a:lnTo>
                  <a:lnTo>
                    <a:pt x="633" y="755"/>
                  </a:lnTo>
                  <a:lnTo>
                    <a:pt x="654" y="749"/>
                  </a:lnTo>
                  <a:lnTo>
                    <a:pt x="674" y="739"/>
                  </a:lnTo>
                  <a:lnTo>
                    <a:pt x="674" y="951"/>
                  </a:lnTo>
                  <a:lnTo>
                    <a:pt x="674" y="951"/>
                  </a:lnTo>
                  <a:lnTo>
                    <a:pt x="674" y="960"/>
                  </a:lnTo>
                  <a:lnTo>
                    <a:pt x="672" y="966"/>
                  </a:lnTo>
                  <a:lnTo>
                    <a:pt x="668" y="974"/>
                  </a:lnTo>
                  <a:lnTo>
                    <a:pt x="664" y="978"/>
                  </a:lnTo>
                  <a:lnTo>
                    <a:pt x="658" y="984"/>
                  </a:lnTo>
                  <a:lnTo>
                    <a:pt x="652" y="988"/>
                  </a:lnTo>
                  <a:lnTo>
                    <a:pt x="643" y="990"/>
                  </a:lnTo>
                  <a:lnTo>
                    <a:pt x="635" y="990"/>
                  </a:lnTo>
                  <a:lnTo>
                    <a:pt x="39" y="990"/>
                  </a:lnTo>
                  <a:lnTo>
                    <a:pt x="39" y="990"/>
                  </a:lnTo>
                  <a:lnTo>
                    <a:pt x="31" y="990"/>
                  </a:lnTo>
                  <a:lnTo>
                    <a:pt x="25" y="988"/>
                  </a:lnTo>
                  <a:lnTo>
                    <a:pt x="19" y="984"/>
                  </a:lnTo>
                  <a:lnTo>
                    <a:pt x="13" y="978"/>
                  </a:lnTo>
                  <a:lnTo>
                    <a:pt x="7" y="974"/>
                  </a:lnTo>
                  <a:lnTo>
                    <a:pt x="5" y="966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8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642" y="2143125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운영자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158155" y="4350432"/>
            <a:ext cx="1101197" cy="1485936"/>
            <a:chOff x="3537307" y="1183829"/>
            <a:chExt cx="1101197" cy="14859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70"/>
            <a:stretch/>
          </p:blipFill>
          <p:spPr>
            <a:xfrm>
              <a:off x="3718481" y="1183829"/>
              <a:ext cx="767572" cy="100207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537307" y="2115767"/>
              <a:ext cx="11011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</a:t>
              </a:r>
              <a:endParaRPr lang="en-US" altLang="ko-KR" sz="15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관리자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060208" y="4350432"/>
            <a:ext cx="1036677" cy="1224189"/>
            <a:chOff x="4734465" y="1214743"/>
            <a:chExt cx="1036677" cy="12241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65" y="1214743"/>
              <a:ext cx="1036677" cy="8781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23161" y="2115767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소비자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20" name="오른쪽 화살표 19"/>
          <p:cNvSpPr/>
          <p:nvPr/>
        </p:nvSpPr>
        <p:spPr>
          <a:xfrm>
            <a:off x="2919656" y="4635889"/>
            <a:ext cx="1882951" cy="4227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1" name="왼쪽/오른쪽 화살표 20"/>
          <p:cNvSpPr/>
          <p:nvPr/>
        </p:nvSpPr>
        <p:spPr>
          <a:xfrm>
            <a:off x="6526221" y="4623436"/>
            <a:ext cx="2000250" cy="4476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8880718" y="4158546"/>
            <a:ext cx="1395656" cy="1533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259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(1)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321" y="2368928"/>
            <a:ext cx="117632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DB(</a:t>
            </a:r>
            <a:r>
              <a:rPr lang="en-US" altLang="ko-KR" sz="2000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store_info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table)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에 저장된 해당 매장의 이미지 불러오기 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카테고리 선택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+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가게이름으로 검색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카테고리 선택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가게이름으로 검색 페이지에서 사용 가능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수집된 정보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DB(</a:t>
            </a:r>
            <a:r>
              <a:rPr lang="en-US" altLang="ko-KR" sz="2000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label_info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table)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에 저장됨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14" y="1376855"/>
            <a:ext cx="9253861" cy="4845996"/>
          </a:xfrm>
          <a:prstGeom prst="rect">
            <a:avLst/>
          </a:prstGeom>
          <a:ln w="381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5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(2)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05" y="2097121"/>
            <a:ext cx="2778278" cy="43894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53395" y="5950170"/>
            <a:ext cx="4601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 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 기능 버튼 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해당 매장의 라벨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페이지로 이동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1367001">
            <a:off x="6768758" y="5970342"/>
            <a:ext cx="486471" cy="2077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994634" y="925438"/>
            <a:ext cx="4727868" cy="1191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 </a:t>
            </a:r>
            <a:r>
              <a:rPr lang="en-US" altLang="ko-KR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</a:t>
            </a:r>
            <a:r>
              <a:rPr lang="en-US" altLang="ko-KR" sz="36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카테고리 선택</a:t>
            </a:r>
            <a:endParaRPr lang="ko-KR" altLang="en-US" sz="2400" b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1993" y="2101601"/>
            <a:ext cx="5126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소비자가 원하는 매장의 카테고리 선택 페이지</a:t>
            </a:r>
            <a:endParaRPr lang="en-US" altLang="ko-KR" sz="2000" b="1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각 매장의 카테고리를 선택하면 카테고리에 해당하는 가게의 목록들이 업로드 된다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4274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7053436" y="818700"/>
            <a:ext cx="4860668" cy="1191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 </a:t>
            </a:r>
            <a:r>
              <a:rPr lang="en-US" altLang="ko-KR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</a:t>
            </a:r>
            <a:r>
              <a:rPr lang="en-US" altLang="ko-KR" sz="36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400" b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가게명으로</a:t>
            </a:r>
            <a:r>
              <a:rPr lang="ko-KR" altLang="en-US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검색</a:t>
            </a:r>
            <a:endParaRPr lang="ko-KR" altLang="en-US" sz="2400" b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9418" y="1877541"/>
            <a:ext cx="5090363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원하는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가게의 이름을 검색할 수 있는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페이지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해당 매장들의 로고</a:t>
            </a:r>
            <a:r>
              <a:rPr lang="en-US" altLang="ko-KR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이름</a:t>
            </a:r>
            <a:r>
              <a:rPr lang="en-US" altLang="ko-KR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주소</a:t>
            </a:r>
            <a:r>
              <a:rPr lang="en-US" altLang="ko-KR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전화번호 등을 볼 수 있음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</a:t>
            </a: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82" y="2010046"/>
            <a:ext cx="2824658" cy="40782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3394" y="4441409"/>
            <a:ext cx="4601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 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 기능 버튼 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해당 매장의 라벨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페이지로 이동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1367001">
            <a:off x="6768757" y="4461581"/>
            <a:ext cx="486471" cy="2077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1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(3)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949082" y="943392"/>
            <a:ext cx="9144000" cy="1191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 </a:t>
            </a:r>
            <a:r>
              <a:rPr lang="en-US" altLang="ko-KR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</a:t>
            </a:r>
            <a:r>
              <a:rPr lang="en-US" altLang="ko-KR" sz="36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400" b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가게명으로</a:t>
            </a:r>
            <a:r>
              <a:rPr lang="ko-KR" altLang="en-US" sz="24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검색</a:t>
            </a:r>
            <a:endParaRPr lang="ko-KR" altLang="en-US" sz="2400" b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9418" y="1908714"/>
            <a:ext cx="5190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원하는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가게의 이름을 검색할 수 있는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페이지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82" y="2010046"/>
            <a:ext cx="2824658" cy="40782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40" y="2363772"/>
            <a:ext cx="2981400" cy="40521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99419" y="2638395"/>
            <a:ext cx="50748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원하는 매장의 이름으로 검색하는 모습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이후 원하는 매장을 클릭하여 라벨메이커 페이지로 이동 가능</a:t>
            </a: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3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(4)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49" y="1435733"/>
            <a:ext cx="2349853" cy="47599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15683" y="1435733"/>
            <a:ext cx="2250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3000" b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3408" y="2313439"/>
            <a:ext cx="59712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원하는 매장의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코드를 인식시킬 수 있는 페이지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 페이지들에서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플로팅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버튼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메시지모양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 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을 누르면 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인식창으로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이동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해당 가게의 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코드를 인식시키면 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내 </a:t>
            </a:r>
            <a:r>
              <a:rPr lang="en-US" altLang="ko-KR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StoreID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정보를 통해 해당 가게의 라벨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페이지로 이동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24" y="1266382"/>
            <a:ext cx="2918686" cy="509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199" y="1343654"/>
            <a:ext cx="2505075" cy="515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4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(5)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157199" y="2403833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4934"/>
          <a:stretch/>
        </p:blipFill>
        <p:spPr>
          <a:xfrm>
            <a:off x="3546095" y="2188028"/>
            <a:ext cx="2414199" cy="4330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2693" y="1534381"/>
            <a:ext cx="6718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 라벨 </a:t>
            </a:r>
            <a:r>
              <a:rPr lang="ko-KR" altLang="en-US" sz="2000" dirty="0" err="1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1. QR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2. 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 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두 가지 방법으로 라벨 메이커 페이지로 이동 가능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해당 매장의 라벨이미지를 불러오는 기능 구현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문구</a:t>
            </a: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/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사진 첨부 등 이미지 합성 기능 </a:t>
            </a:r>
            <a:r>
              <a:rPr lang="ko-KR" altLang="en-US" sz="2000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미구현</a:t>
            </a:r>
            <a:r>
              <a:rPr lang="ko-KR" altLang="en-US" sz="20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-&gt; </a:t>
            </a:r>
            <a:r>
              <a:rPr lang="ko-KR" altLang="en-US" sz="20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에러사항에서 설명</a:t>
            </a:r>
            <a:endParaRPr lang="en-US" altLang="ko-KR" sz="2000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endParaRPr lang="ko-KR" altLang="en-US" sz="5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61984" y="169311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2570671"/>
            <a:ext cx="2443162" cy="19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5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25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페이지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(6)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</a:t>
            </a:r>
            <a:r>
              <a:rPr lang="ko-KR" altLang="en-US" sz="2500" b="1" dirty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177077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solidFill>
                  <a:srgbClr val="FF0000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2400" dirty="0" smtClean="0">
              <a:solidFill>
                <a:srgbClr val="FF0000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72" y="1921549"/>
            <a:ext cx="2618385" cy="4196531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7003957" y="1040690"/>
            <a:ext cx="3468998" cy="880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ko-KR" altLang="en-US" sz="2800" b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1004" y="1877541"/>
            <a:ext cx="6096000" cy="42704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정보를 수집하는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페이지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이름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연락처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 err="1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이메일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성별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나이 정보를 입력 받은 후 개인정보 활용에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동의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해야만 완료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가능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endParaRPr lang="en-US" altLang="ko-KR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개인정보들은 </a:t>
            </a: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내 </a:t>
            </a:r>
            <a:r>
              <a:rPr lang="en-US" altLang="ko-KR" dirty="0" err="1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label_info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에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저장 된다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  <a:endParaRPr lang="en-US" altLang="ko-KR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이를 이용하여 매장관리자가 매출 정보를 한눈에 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볼 </a:t>
            </a:r>
            <a:r>
              <a:rPr lang="ko-KR" altLang="en-US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수 있는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기능을 제공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922" y="4642088"/>
            <a:ext cx="4218484" cy="18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257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회의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00" y="2652728"/>
            <a:ext cx="3216710" cy="357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0" y="3100370"/>
            <a:ext cx="5811837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7148" y="1156045"/>
            <a:ext cx="9316974" cy="171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주로 </a:t>
            </a: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카카오톡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메신저를 통한 간략한 일정조율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 주 </a:t>
            </a: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행아웃을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통한 화상 회의와 대면회의를 통해 세부적인 일정과 개발계획 수립 및 수정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회의한 내용들을 각 역할에 맞추어  정리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멘토님과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대화를 통한 개발에 관한 애로사항 개선 노력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7412" name="Picture 4" descr="C:\Users\SYM\Documents\카카오톡 받은 파일\회의사진\KakaoTalk_20200614_1736405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41836">
            <a:off x="175101" y="2993066"/>
            <a:ext cx="4007412" cy="22541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05" y="3995720"/>
            <a:ext cx="3715003" cy="229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5833">
            <a:off x="4329288" y="2394765"/>
            <a:ext cx="3321118" cy="2730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03" y="4441038"/>
            <a:ext cx="3147203" cy="1963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43" y="3205442"/>
            <a:ext cx="2621624" cy="1671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40" y="5159572"/>
            <a:ext cx="3098873" cy="162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4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32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571" y="3173668"/>
            <a:ext cx="104408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6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시연영상</a:t>
            </a:r>
            <a:endParaRPr lang="en-US" altLang="ko-KR" sz="54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endParaRPr lang="en-US" altLang="ko-KR" sz="30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en-US" altLang="ko-KR" sz="30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hlinkClick r:id="rId3"/>
              </a:rPr>
              <a:t>https</a:t>
            </a:r>
            <a:r>
              <a:rPr lang="en-US" altLang="ko-KR" sz="3000" b="1" i="1" dirty="0">
                <a:latin typeface="빙그레 따옴체" panose="02030503000000000000" pitchFamily="18" charset="-127"/>
                <a:ea typeface="빙그레 따옴체" panose="02030503000000000000" pitchFamily="18" charset="-127"/>
                <a:hlinkClick r:id="rId3"/>
              </a:rPr>
              <a:t>://youtu.be/aPbwTiHChUU</a:t>
            </a:r>
            <a:endParaRPr lang="ko-KR" altLang="en-US" sz="30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2200" y="192401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48" y="1713090"/>
            <a:ext cx="2115296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2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33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7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애로사항</a:t>
            </a:r>
            <a:endParaRPr lang="ko-KR" altLang="en-US" sz="5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2200" y="158823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9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애로사항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4" name="Параллелограмм 17"/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1574" y="1113908"/>
            <a:ext cx="878615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※ </a:t>
            </a:r>
            <a:r>
              <a:rPr lang="ko-KR" altLang="en-US" sz="2800" i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초창기 애로사항</a:t>
            </a:r>
            <a:r>
              <a:rPr lang="en-US" altLang="ko-KR" sz="2800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2800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※</a:t>
            </a:r>
            <a:endParaRPr lang="en-US" altLang="ko-KR" sz="2800" i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1.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팀원 이탈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2.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기존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연동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1574" y="3283732"/>
            <a:ext cx="73438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※</a:t>
            </a:r>
            <a:r>
              <a:rPr lang="ko-KR" altLang="en-US" sz="28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 애로사항</a:t>
            </a:r>
            <a:r>
              <a:rPr lang="en-US" altLang="ko-KR" sz="28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28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※</a:t>
            </a:r>
            <a:endParaRPr lang="en-US" altLang="ko-KR" sz="28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앱프로그래밍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개발 기술에 관련 한 </a:t>
            </a: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멘토링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부족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외부업체로부터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관련 자료와 서버 </a:t>
            </a:r>
            <a:r>
              <a:rPr lang="ko-KR" altLang="en-US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접근성을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받지 못함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      -  </a:t>
            </a: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따라서 자체 내부 </a:t>
            </a:r>
            <a:r>
              <a:rPr lang="en-US" altLang="ko-KR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</a:t>
            </a:r>
            <a:r>
              <a:rPr lang="ko-KR" altLang="en-US" sz="1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를 사용 함</a:t>
            </a:r>
            <a:endParaRPr lang="en-US" altLang="ko-KR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기본적인 라벨이미지 소스를 제공받지 못함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4. </a:t>
            </a:r>
            <a:r>
              <a:rPr lang="ko-KR" altLang="en-US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시간적</a:t>
            </a:r>
            <a:r>
              <a:rPr lang="en-US" altLang="ko-KR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환경적인 요인으로 디자인적 요소가 많이 부족함</a:t>
            </a:r>
            <a:r>
              <a:rPr lang="en-US" altLang="ko-KR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0965" y="2268069"/>
            <a:ext cx="6042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기존 라벨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 (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웹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관련 정보에 대한 외주 업체에서의 </a:t>
            </a:r>
            <a:r>
              <a:rPr lang="ko-KR" altLang="en-US" sz="1500" u="sng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이전 비용 발생</a:t>
            </a:r>
            <a:endParaRPr lang="en-US" altLang="ko-KR" sz="1500" u="sng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(DB,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서버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웹 소스 코드 등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</a:t>
            </a:r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84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35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7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</a:t>
            </a:r>
            <a:r>
              <a:rPr lang="ko-KR" altLang="en-US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발전가능성</a:t>
            </a:r>
            <a:endParaRPr lang="ko-KR" altLang="en-US" sz="5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49453" y="178701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8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8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577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발전가능성</a:t>
            </a:r>
          </a:p>
          <a:p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814" y="1125649"/>
            <a:ext cx="123911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디자인적 요소 업데이트</a:t>
            </a:r>
            <a:endParaRPr lang="en-US" altLang="ko-KR" sz="24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기능적인 부분을 중점으로 개발 하였기에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부족한 디자인적 요소 개편</a:t>
            </a:r>
            <a:endParaRPr lang="en-US" altLang="ko-KR" sz="16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i="1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커스텀라벨에</a:t>
            </a: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관한 기능 업데이트</a:t>
            </a:r>
            <a:endParaRPr lang="en-US" altLang="ko-KR" sz="2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기능적인 부분을 중점으로 개발 하였기에</a:t>
            </a:r>
            <a:r>
              <a:rPr lang="en-US" altLang="ko-KR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600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부족한 디자인적 요소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개편</a:t>
            </a:r>
            <a:endParaRPr lang="en-US" altLang="ko-KR" sz="16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매장관리자에 대한 </a:t>
            </a:r>
            <a:r>
              <a:rPr lang="en-US" altLang="ko-KR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UI </a:t>
            </a: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개편</a:t>
            </a:r>
            <a:endParaRPr lang="en-US" altLang="ko-KR" sz="2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개인정보수집으로 소비자들의 성향을 좀 더 쉽게 파악 할 수 있도록 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UI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개편</a:t>
            </a:r>
            <a:endParaRPr lang="en-US" altLang="ko-KR" sz="16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음료주문</a:t>
            </a:r>
            <a:r>
              <a:rPr lang="en-US" altLang="ko-KR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App</a:t>
            </a: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제작</a:t>
            </a:r>
            <a:endParaRPr lang="en-US" altLang="ko-KR" sz="2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SNS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형식의 자사의 제품과 카페 홍보 및 편의성을 위한 음료주문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App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별도 제작</a:t>
            </a:r>
            <a:endParaRPr lang="en-US" altLang="ko-KR" sz="16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판매현황분석</a:t>
            </a:r>
            <a:endParaRPr lang="en-US" altLang="ko-KR" sz="2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  <a:r>
              <a:rPr lang="en-US" altLang="ko-KR" sz="16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일일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주간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월별 판매 분석</a:t>
            </a:r>
            <a:r>
              <a:rPr lang="en-US" altLang="ko-KR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–</a:t>
            </a:r>
            <a:r>
              <a:rPr lang="ko-KR" altLang="en-US" sz="16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 소비자 성향을 파악하여 매출액이 아닌 선호하는 제품을 분석 할 수 있도록 업데이트</a:t>
            </a:r>
            <a:endParaRPr lang="en-US" altLang="ko-KR" sz="16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b="1" i="1" dirty="0" smtClean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8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617818" y="2527684"/>
            <a:ext cx="6956359" cy="18026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spc="100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THANK YOU</a:t>
            </a:r>
            <a:endParaRPr lang="en-US" sz="8000" b="1" spc="100" dirty="0" smtClean="0"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3987622" y="395518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000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cs typeface="Linux Libertine" panose="02000503000000000000" pitchFamily="2" charset="0"/>
              </a:rPr>
              <a:t>Team 5</a:t>
            </a:r>
            <a:endParaRPr lang="ru-RU" sz="2000" i="1" dirty="0">
              <a:latin typeface="빙그레 따옴체" panose="02030503000000000000" pitchFamily="18" charset="-127"/>
              <a:ea typeface="빙그레 따옴체" panose="02030503000000000000" pitchFamily="18" charset="-127"/>
              <a:cs typeface="Linux Libertine" panose="02000503000000000000" pitchFamily="2" charset="0"/>
            </a:endParaRPr>
          </a:p>
        </p:txBody>
      </p:sp>
      <p:sp>
        <p:nvSpPr>
          <p:cNvPr id="7" name="Прямоугольный треугольник 11"/>
          <p:cNvSpPr/>
          <p:nvPr/>
        </p:nvSpPr>
        <p:spPr>
          <a:xfrm flipH="1">
            <a:off x="5733754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8" name="Параллелограмм 17"/>
          <p:cNvSpPr/>
          <p:nvPr/>
        </p:nvSpPr>
        <p:spPr>
          <a:xfrm flipH="1">
            <a:off x="680680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팀원 소개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2" name="Прямоугольный треугольник 11"/>
          <p:cNvSpPr/>
          <p:nvPr/>
        </p:nvSpPr>
        <p:spPr>
          <a:xfrm flipV="1">
            <a:off x="15983" y="0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45905" y="1446807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44948" y="2399342"/>
            <a:ext cx="1584913" cy="1513949"/>
            <a:chOff x="3071802" y="1928806"/>
            <a:chExt cx="1357322" cy="1357322"/>
          </a:xfrm>
          <a:solidFill>
            <a:srgbClr val="FABFA4"/>
          </a:solidFill>
        </p:grpSpPr>
        <p:sp>
          <p:nvSpPr>
            <p:cNvPr id="10" name="눈물 방울 9"/>
            <p:cNvSpPr/>
            <p:nvPr/>
          </p:nvSpPr>
          <p:spPr>
            <a:xfrm flipV="1">
              <a:off x="3071802" y="1928806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3277487" y="2347378"/>
              <a:ext cx="1080099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멘토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922651" y="1593584"/>
            <a:ext cx="1609536" cy="560637"/>
          </a:xfrm>
          <a:prstGeom prst="rect">
            <a:avLst/>
          </a:prstGeom>
          <a:solidFill>
            <a:srgbClr val="FABFA4"/>
          </a:solidFill>
          <a:ln>
            <a:solidFill>
              <a:srgbClr val="FAB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이종우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232" y="1821617"/>
            <a:ext cx="264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캔웍스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대표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멘토링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23231" y="1417567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47308" y="2388082"/>
            <a:ext cx="1584913" cy="1513949"/>
            <a:chOff x="3294336" y="1958389"/>
            <a:chExt cx="1357322" cy="1357322"/>
          </a:xfrm>
          <a:solidFill>
            <a:srgbClr val="C5E0B4"/>
          </a:solidFill>
        </p:grpSpPr>
        <p:sp>
          <p:nvSpPr>
            <p:cNvPr id="20" name="눈물 방울 19"/>
            <p:cNvSpPr/>
            <p:nvPr/>
          </p:nvSpPr>
          <p:spPr>
            <a:xfrm flipH="1" flipV="1">
              <a:off x="3294336" y="1958389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24" name="TextBox 9"/>
            <p:cNvSpPr txBox="1"/>
            <p:nvPr/>
          </p:nvSpPr>
          <p:spPr>
            <a:xfrm>
              <a:off x="3428714" y="2331358"/>
              <a:ext cx="1139026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팀장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6796680" y="1593585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예진화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28338" y="2111057"/>
            <a:ext cx="264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 페이지 개발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중간 보고 담당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5841" y="4130951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 flipV="1">
            <a:off x="4442798" y="4021815"/>
            <a:ext cx="1584913" cy="1513949"/>
            <a:chOff x="3071802" y="1928806"/>
            <a:chExt cx="1357322" cy="1357322"/>
          </a:xfrm>
          <a:solidFill>
            <a:srgbClr val="C5E0B4"/>
          </a:solidFill>
        </p:grpSpPr>
        <p:sp>
          <p:nvSpPr>
            <p:cNvPr id="59" name="눈물 방울 58"/>
            <p:cNvSpPr/>
            <p:nvPr/>
          </p:nvSpPr>
          <p:spPr>
            <a:xfrm flipV="1">
              <a:off x="3071802" y="1928806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60" name="TextBox 9"/>
            <p:cNvSpPr txBox="1"/>
            <p:nvPr/>
          </p:nvSpPr>
          <p:spPr>
            <a:xfrm flipV="1">
              <a:off x="3290098" y="2344077"/>
              <a:ext cx="1044216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팀원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893654" y="5688126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송영민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36773" y="4500516"/>
            <a:ext cx="299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관리자 페이지 개발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최종 보고 담당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523231" y="4130951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 flipV="1">
            <a:off x="6147307" y="3989870"/>
            <a:ext cx="1584913" cy="1513949"/>
            <a:chOff x="3294336" y="1958389"/>
            <a:chExt cx="1357322" cy="1357322"/>
          </a:xfrm>
          <a:solidFill>
            <a:srgbClr val="C5E0B4"/>
          </a:solidFill>
        </p:grpSpPr>
        <p:sp>
          <p:nvSpPr>
            <p:cNvPr id="65" name="눈물 방울 64"/>
            <p:cNvSpPr/>
            <p:nvPr/>
          </p:nvSpPr>
          <p:spPr>
            <a:xfrm flipH="1" flipV="1">
              <a:off x="3294336" y="1958389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66" name="TextBox 9"/>
            <p:cNvSpPr txBox="1"/>
            <p:nvPr/>
          </p:nvSpPr>
          <p:spPr>
            <a:xfrm flipV="1">
              <a:off x="3428715" y="2402888"/>
              <a:ext cx="1088619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팀원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829434" y="5700443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김민정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18956" y="4212325"/>
            <a:ext cx="264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 페이지 개발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보고서 담당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9665" y="1658928"/>
            <a:ext cx="206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2017118012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23502" y="5848653"/>
            <a:ext cx="174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2013097043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79665" y="5780706"/>
            <a:ext cx="174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2017117681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220450" y="752475"/>
            <a:ext cx="695325" cy="18669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12" y="2722840"/>
            <a:ext cx="2736624" cy="35998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92" y="2762901"/>
            <a:ext cx="2573728" cy="3596779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0186" y="261688"/>
            <a:ext cx="4865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요약도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4" y="2768582"/>
            <a:ext cx="2332858" cy="345067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63693" y="1242014"/>
            <a:ext cx="790697" cy="1203827"/>
            <a:chOff x="204642" y="1262463"/>
            <a:chExt cx="790697" cy="1203827"/>
          </a:xfrm>
        </p:grpSpPr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270553" y="1262463"/>
              <a:ext cx="715261" cy="871137"/>
            </a:xfrm>
            <a:custGeom>
              <a:avLst/>
              <a:gdLst>
                <a:gd name="T0" fmla="*/ 258 w 801"/>
                <a:gd name="T1" fmla="*/ 921 h 990"/>
                <a:gd name="T2" fmla="*/ 420 w 801"/>
                <a:gd name="T3" fmla="*/ 931 h 990"/>
                <a:gd name="T4" fmla="*/ 410 w 801"/>
                <a:gd name="T5" fmla="*/ 890 h 990"/>
                <a:gd name="T6" fmla="*/ 455 w 801"/>
                <a:gd name="T7" fmla="*/ 642 h 990"/>
                <a:gd name="T8" fmla="*/ 445 w 801"/>
                <a:gd name="T9" fmla="*/ 589 h 990"/>
                <a:gd name="T10" fmla="*/ 428 w 801"/>
                <a:gd name="T11" fmla="*/ 524 h 990"/>
                <a:gd name="T12" fmla="*/ 404 w 801"/>
                <a:gd name="T13" fmla="*/ 446 h 990"/>
                <a:gd name="T14" fmla="*/ 383 w 801"/>
                <a:gd name="T15" fmla="*/ 419 h 990"/>
                <a:gd name="T16" fmla="*/ 357 w 801"/>
                <a:gd name="T17" fmla="*/ 382 h 990"/>
                <a:gd name="T18" fmla="*/ 330 w 801"/>
                <a:gd name="T19" fmla="*/ 452 h 990"/>
                <a:gd name="T20" fmla="*/ 377 w 801"/>
                <a:gd name="T21" fmla="*/ 585 h 990"/>
                <a:gd name="T22" fmla="*/ 455 w 801"/>
                <a:gd name="T23" fmla="*/ 642 h 990"/>
                <a:gd name="T24" fmla="*/ 500 w 801"/>
                <a:gd name="T25" fmla="*/ 288 h 990"/>
                <a:gd name="T26" fmla="*/ 437 w 801"/>
                <a:gd name="T27" fmla="*/ 345 h 990"/>
                <a:gd name="T28" fmla="*/ 412 w 801"/>
                <a:gd name="T29" fmla="*/ 364 h 990"/>
                <a:gd name="T30" fmla="*/ 377 w 801"/>
                <a:gd name="T31" fmla="*/ 364 h 990"/>
                <a:gd name="T32" fmla="*/ 398 w 801"/>
                <a:gd name="T33" fmla="*/ 386 h 990"/>
                <a:gd name="T34" fmla="*/ 402 w 801"/>
                <a:gd name="T35" fmla="*/ 423 h 990"/>
                <a:gd name="T36" fmla="*/ 437 w 801"/>
                <a:gd name="T37" fmla="*/ 423 h 990"/>
                <a:gd name="T38" fmla="*/ 518 w 801"/>
                <a:gd name="T39" fmla="*/ 466 h 990"/>
                <a:gd name="T40" fmla="*/ 545 w 801"/>
                <a:gd name="T41" fmla="*/ 519 h 990"/>
                <a:gd name="T42" fmla="*/ 478 w 801"/>
                <a:gd name="T43" fmla="*/ 612 h 990"/>
                <a:gd name="T44" fmla="*/ 504 w 801"/>
                <a:gd name="T45" fmla="*/ 659 h 990"/>
                <a:gd name="T46" fmla="*/ 639 w 801"/>
                <a:gd name="T47" fmla="*/ 636 h 990"/>
                <a:gd name="T48" fmla="*/ 733 w 801"/>
                <a:gd name="T49" fmla="*/ 534 h 990"/>
                <a:gd name="T50" fmla="*/ 746 w 801"/>
                <a:gd name="T51" fmla="*/ 464 h 990"/>
                <a:gd name="T52" fmla="*/ 682 w 801"/>
                <a:gd name="T53" fmla="*/ 579 h 990"/>
                <a:gd name="T54" fmla="*/ 668 w 801"/>
                <a:gd name="T55" fmla="*/ 477 h 990"/>
                <a:gd name="T56" fmla="*/ 650 w 801"/>
                <a:gd name="T57" fmla="*/ 448 h 990"/>
                <a:gd name="T58" fmla="*/ 582 w 801"/>
                <a:gd name="T59" fmla="*/ 415 h 990"/>
                <a:gd name="T60" fmla="*/ 592 w 801"/>
                <a:gd name="T61" fmla="*/ 372 h 990"/>
                <a:gd name="T62" fmla="*/ 619 w 801"/>
                <a:gd name="T63" fmla="*/ 343 h 990"/>
                <a:gd name="T64" fmla="*/ 662 w 801"/>
                <a:gd name="T65" fmla="*/ 354 h 990"/>
                <a:gd name="T66" fmla="*/ 703 w 801"/>
                <a:gd name="T67" fmla="*/ 339 h 990"/>
                <a:gd name="T68" fmla="*/ 672 w 801"/>
                <a:gd name="T69" fmla="*/ 337 h 990"/>
                <a:gd name="T70" fmla="*/ 635 w 801"/>
                <a:gd name="T71" fmla="*/ 313 h 990"/>
                <a:gd name="T72" fmla="*/ 602 w 801"/>
                <a:gd name="T73" fmla="*/ 341 h 990"/>
                <a:gd name="T74" fmla="*/ 604 w 801"/>
                <a:gd name="T75" fmla="*/ 309 h 990"/>
                <a:gd name="T76" fmla="*/ 623 w 801"/>
                <a:gd name="T77" fmla="*/ 284 h 990"/>
                <a:gd name="T78" fmla="*/ 541 w 801"/>
                <a:gd name="T79" fmla="*/ 241 h 990"/>
                <a:gd name="T80" fmla="*/ 488 w 801"/>
                <a:gd name="T81" fmla="*/ 196 h 990"/>
                <a:gd name="T82" fmla="*/ 338 w 801"/>
                <a:gd name="T83" fmla="*/ 286 h 990"/>
                <a:gd name="T84" fmla="*/ 279 w 801"/>
                <a:gd name="T85" fmla="*/ 452 h 990"/>
                <a:gd name="T86" fmla="*/ 357 w 801"/>
                <a:gd name="T87" fmla="*/ 636 h 990"/>
                <a:gd name="T88" fmla="*/ 514 w 801"/>
                <a:gd name="T89" fmla="*/ 710 h 990"/>
                <a:gd name="T90" fmla="*/ 686 w 801"/>
                <a:gd name="T91" fmla="*/ 667 h 990"/>
                <a:gd name="T92" fmla="*/ 789 w 801"/>
                <a:gd name="T93" fmla="*/ 530 h 990"/>
                <a:gd name="T94" fmla="*/ 781 w 801"/>
                <a:gd name="T95" fmla="*/ 350 h 990"/>
                <a:gd name="T96" fmla="*/ 664 w 801"/>
                <a:gd name="T97" fmla="*/ 223 h 990"/>
                <a:gd name="T98" fmla="*/ 39 w 801"/>
                <a:gd name="T99" fmla="*/ 0 h 990"/>
                <a:gd name="T100" fmla="*/ 672 w 801"/>
                <a:gd name="T101" fmla="*/ 24 h 990"/>
                <a:gd name="T102" fmla="*/ 588 w 801"/>
                <a:gd name="T103" fmla="*/ 137 h 990"/>
                <a:gd name="T104" fmla="*/ 633 w 801"/>
                <a:gd name="T105" fmla="*/ 755 h 990"/>
                <a:gd name="T106" fmla="*/ 664 w 801"/>
                <a:gd name="T107" fmla="*/ 978 h 990"/>
                <a:gd name="T108" fmla="*/ 25 w 801"/>
                <a:gd name="T109" fmla="*/ 988 h 990"/>
                <a:gd name="T110" fmla="*/ 0 w 801"/>
                <a:gd name="T111" fmla="*/ 38 h 990"/>
                <a:gd name="T112" fmla="*/ 39 w 801"/>
                <a:gd name="T1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1" h="990">
                  <a:moveTo>
                    <a:pt x="271" y="890"/>
                  </a:moveTo>
                  <a:lnTo>
                    <a:pt x="271" y="890"/>
                  </a:lnTo>
                  <a:lnTo>
                    <a:pt x="267" y="892"/>
                  </a:lnTo>
                  <a:lnTo>
                    <a:pt x="263" y="894"/>
                  </a:lnTo>
                  <a:lnTo>
                    <a:pt x="258" y="898"/>
                  </a:lnTo>
                  <a:lnTo>
                    <a:pt x="258" y="902"/>
                  </a:lnTo>
                  <a:lnTo>
                    <a:pt x="258" y="921"/>
                  </a:lnTo>
                  <a:lnTo>
                    <a:pt x="258" y="921"/>
                  </a:lnTo>
                  <a:lnTo>
                    <a:pt x="258" y="927"/>
                  </a:lnTo>
                  <a:lnTo>
                    <a:pt x="263" y="931"/>
                  </a:lnTo>
                  <a:lnTo>
                    <a:pt x="267" y="933"/>
                  </a:lnTo>
                  <a:lnTo>
                    <a:pt x="271" y="933"/>
                  </a:lnTo>
                  <a:lnTo>
                    <a:pt x="410" y="933"/>
                  </a:lnTo>
                  <a:lnTo>
                    <a:pt x="410" y="933"/>
                  </a:lnTo>
                  <a:lnTo>
                    <a:pt x="416" y="933"/>
                  </a:lnTo>
                  <a:lnTo>
                    <a:pt x="420" y="931"/>
                  </a:lnTo>
                  <a:lnTo>
                    <a:pt x="422" y="927"/>
                  </a:lnTo>
                  <a:lnTo>
                    <a:pt x="422" y="921"/>
                  </a:lnTo>
                  <a:lnTo>
                    <a:pt x="422" y="902"/>
                  </a:lnTo>
                  <a:lnTo>
                    <a:pt x="422" y="902"/>
                  </a:lnTo>
                  <a:lnTo>
                    <a:pt x="422" y="898"/>
                  </a:lnTo>
                  <a:lnTo>
                    <a:pt x="420" y="894"/>
                  </a:lnTo>
                  <a:lnTo>
                    <a:pt x="416" y="892"/>
                  </a:lnTo>
                  <a:lnTo>
                    <a:pt x="410" y="890"/>
                  </a:lnTo>
                  <a:lnTo>
                    <a:pt x="271" y="890"/>
                  </a:lnTo>
                  <a:lnTo>
                    <a:pt x="271" y="890"/>
                  </a:lnTo>
                  <a:close/>
                  <a:moveTo>
                    <a:pt x="750" y="440"/>
                  </a:move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close/>
                  <a:moveTo>
                    <a:pt x="455" y="642"/>
                  </a:moveTo>
                  <a:lnTo>
                    <a:pt x="455" y="642"/>
                  </a:lnTo>
                  <a:lnTo>
                    <a:pt x="453" y="632"/>
                  </a:lnTo>
                  <a:lnTo>
                    <a:pt x="453" y="632"/>
                  </a:lnTo>
                  <a:lnTo>
                    <a:pt x="449" y="618"/>
                  </a:lnTo>
                  <a:lnTo>
                    <a:pt x="447" y="608"/>
                  </a:lnTo>
                  <a:lnTo>
                    <a:pt x="445" y="597"/>
                  </a:lnTo>
                  <a:lnTo>
                    <a:pt x="445" y="597"/>
                  </a:lnTo>
                  <a:lnTo>
                    <a:pt x="445" y="589"/>
                  </a:lnTo>
                  <a:lnTo>
                    <a:pt x="441" y="577"/>
                  </a:lnTo>
                  <a:lnTo>
                    <a:pt x="439" y="565"/>
                  </a:lnTo>
                  <a:lnTo>
                    <a:pt x="437" y="556"/>
                  </a:lnTo>
                  <a:lnTo>
                    <a:pt x="437" y="556"/>
                  </a:lnTo>
                  <a:lnTo>
                    <a:pt x="435" y="540"/>
                  </a:lnTo>
                  <a:lnTo>
                    <a:pt x="432" y="532"/>
                  </a:lnTo>
                  <a:lnTo>
                    <a:pt x="428" y="524"/>
                  </a:lnTo>
                  <a:lnTo>
                    <a:pt x="428" y="524"/>
                  </a:lnTo>
                  <a:lnTo>
                    <a:pt x="412" y="509"/>
                  </a:lnTo>
                  <a:lnTo>
                    <a:pt x="406" y="501"/>
                  </a:lnTo>
                  <a:lnTo>
                    <a:pt x="404" y="493"/>
                  </a:lnTo>
                  <a:lnTo>
                    <a:pt x="404" y="493"/>
                  </a:lnTo>
                  <a:lnTo>
                    <a:pt x="400" y="470"/>
                  </a:lnTo>
                  <a:lnTo>
                    <a:pt x="400" y="458"/>
                  </a:lnTo>
                  <a:lnTo>
                    <a:pt x="402" y="452"/>
                  </a:lnTo>
                  <a:lnTo>
                    <a:pt x="404" y="446"/>
                  </a:lnTo>
                  <a:lnTo>
                    <a:pt x="404" y="446"/>
                  </a:lnTo>
                  <a:lnTo>
                    <a:pt x="408" y="442"/>
                  </a:lnTo>
                  <a:lnTo>
                    <a:pt x="408" y="442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89" y="431"/>
                  </a:lnTo>
                  <a:lnTo>
                    <a:pt x="385" y="427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1" y="417"/>
                  </a:lnTo>
                  <a:lnTo>
                    <a:pt x="377" y="413"/>
                  </a:lnTo>
                  <a:lnTo>
                    <a:pt x="363" y="405"/>
                  </a:lnTo>
                  <a:lnTo>
                    <a:pt x="363" y="405"/>
                  </a:lnTo>
                  <a:lnTo>
                    <a:pt x="359" y="399"/>
                  </a:lnTo>
                  <a:lnTo>
                    <a:pt x="357" y="393"/>
                  </a:lnTo>
                  <a:lnTo>
                    <a:pt x="357" y="382"/>
                  </a:lnTo>
                  <a:lnTo>
                    <a:pt x="357" y="382"/>
                  </a:lnTo>
                  <a:lnTo>
                    <a:pt x="353" y="376"/>
                  </a:lnTo>
                  <a:lnTo>
                    <a:pt x="346" y="370"/>
                  </a:lnTo>
                  <a:lnTo>
                    <a:pt x="346" y="370"/>
                  </a:lnTo>
                  <a:lnTo>
                    <a:pt x="340" y="388"/>
                  </a:lnTo>
                  <a:lnTo>
                    <a:pt x="334" y="409"/>
                  </a:lnTo>
                  <a:lnTo>
                    <a:pt x="332" y="429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2" y="472"/>
                  </a:lnTo>
                  <a:lnTo>
                    <a:pt x="334" y="493"/>
                  </a:lnTo>
                  <a:lnTo>
                    <a:pt x="340" y="513"/>
                  </a:lnTo>
                  <a:lnTo>
                    <a:pt x="346" y="534"/>
                  </a:lnTo>
                  <a:lnTo>
                    <a:pt x="355" y="552"/>
                  </a:lnTo>
                  <a:lnTo>
                    <a:pt x="367" y="569"/>
                  </a:lnTo>
                  <a:lnTo>
                    <a:pt x="377" y="585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406" y="614"/>
                  </a:lnTo>
                  <a:lnTo>
                    <a:pt x="422" y="624"/>
                  </a:lnTo>
                  <a:lnTo>
                    <a:pt x="439" y="634"/>
                  </a:lnTo>
                  <a:lnTo>
                    <a:pt x="455" y="642"/>
                  </a:lnTo>
                  <a:lnTo>
                    <a:pt x="455" y="642"/>
                  </a:lnTo>
                  <a:lnTo>
                    <a:pt x="455" y="642"/>
                  </a:lnTo>
                  <a:close/>
                  <a:moveTo>
                    <a:pt x="518" y="243"/>
                  </a:moveTo>
                  <a:lnTo>
                    <a:pt x="518" y="243"/>
                  </a:lnTo>
                  <a:lnTo>
                    <a:pt x="518" y="272"/>
                  </a:lnTo>
                  <a:lnTo>
                    <a:pt x="518" y="272"/>
                  </a:lnTo>
                  <a:lnTo>
                    <a:pt x="516" y="278"/>
                  </a:lnTo>
                  <a:lnTo>
                    <a:pt x="512" y="282"/>
                  </a:lnTo>
                  <a:lnTo>
                    <a:pt x="500" y="288"/>
                  </a:lnTo>
                  <a:lnTo>
                    <a:pt x="500" y="288"/>
                  </a:lnTo>
                  <a:lnTo>
                    <a:pt x="492" y="294"/>
                  </a:lnTo>
                  <a:lnTo>
                    <a:pt x="488" y="298"/>
                  </a:lnTo>
                  <a:lnTo>
                    <a:pt x="482" y="305"/>
                  </a:lnTo>
                  <a:lnTo>
                    <a:pt x="475" y="307"/>
                  </a:lnTo>
                  <a:lnTo>
                    <a:pt x="475" y="307"/>
                  </a:lnTo>
                  <a:lnTo>
                    <a:pt x="465" y="313"/>
                  </a:lnTo>
                  <a:lnTo>
                    <a:pt x="455" y="325"/>
                  </a:lnTo>
                  <a:lnTo>
                    <a:pt x="437" y="345"/>
                  </a:lnTo>
                  <a:lnTo>
                    <a:pt x="437" y="345"/>
                  </a:lnTo>
                  <a:lnTo>
                    <a:pt x="428" y="360"/>
                  </a:lnTo>
                  <a:lnTo>
                    <a:pt x="424" y="368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2"/>
                  </a:lnTo>
                  <a:lnTo>
                    <a:pt x="414" y="370"/>
                  </a:lnTo>
                  <a:lnTo>
                    <a:pt x="412" y="364"/>
                  </a:lnTo>
                  <a:lnTo>
                    <a:pt x="406" y="356"/>
                  </a:lnTo>
                  <a:lnTo>
                    <a:pt x="402" y="352"/>
                  </a:lnTo>
                  <a:lnTo>
                    <a:pt x="396" y="350"/>
                  </a:lnTo>
                  <a:lnTo>
                    <a:pt x="396" y="350"/>
                  </a:lnTo>
                  <a:lnTo>
                    <a:pt x="389" y="352"/>
                  </a:lnTo>
                  <a:lnTo>
                    <a:pt x="385" y="354"/>
                  </a:lnTo>
                  <a:lnTo>
                    <a:pt x="381" y="358"/>
                  </a:lnTo>
                  <a:lnTo>
                    <a:pt x="377" y="364"/>
                  </a:lnTo>
                  <a:lnTo>
                    <a:pt x="373" y="376"/>
                  </a:lnTo>
                  <a:lnTo>
                    <a:pt x="371" y="388"/>
                  </a:lnTo>
                  <a:lnTo>
                    <a:pt x="371" y="388"/>
                  </a:lnTo>
                  <a:lnTo>
                    <a:pt x="371" y="391"/>
                  </a:lnTo>
                  <a:lnTo>
                    <a:pt x="373" y="393"/>
                  </a:lnTo>
                  <a:lnTo>
                    <a:pt x="379" y="393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400" y="384"/>
                  </a:lnTo>
                  <a:lnTo>
                    <a:pt x="402" y="386"/>
                  </a:lnTo>
                  <a:lnTo>
                    <a:pt x="402" y="391"/>
                  </a:lnTo>
                  <a:lnTo>
                    <a:pt x="400" y="401"/>
                  </a:lnTo>
                  <a:lnTo>
                    <a:pt x="400" y="401"/>
                  </a:lnTo>
                  <a:lnTo>
                    <a:pt x="402" y="411"/>
                  </a:lnTo>
                  <a:lnTo>
                    <a:pt x="402" y="417"/>
                  </a:lnTo>
                  <a:lnTo>
                    <a:pt x="402" y="423"/>
                  </a:lnTo>
                  <a:lnTo>
                    <a:pt x="402" y="423"/>
                  </a:lnTo>
                  <a:lnTo>
                    <a:pt x="402" y="427"/>
                  </a:lnTo>
                  <a:lnTo>
                    <a:pt x="404" y="431"/>
                  </a:lnTo>
                  <a:lnTo>
                    <a:pt x="412" y="438"/>
                  </a:lnTo>
                  <a:lnTo>
                    <a:pt x="412" y="438"/>
                  </a:lnTo>
                  <a:lnTo>
                    <a:pt x="418" y="429"/>
                  </a:lnTo>
                  <a:lnTo>
                    <a:pt x="426" y="425"/>
                  </a:lnTo>
                  <a:lnTo>
                    <a:pt x="437" y="423"/>
                  </a:lnTo>
                  <a:lnTo>
                    <a:pt x="445" y="425"/>
                  </a:lnTo>
                  <a:lnTo>
                    <a:pt x="445" y="425"/>
                  </a:lnTo>
                  <a:lnTo>
                    <a:pt x="473" y="438"/>
                  </a:lnTo>
                  <a:lnTo>
                    <a:pt x="488" y="444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506" y="460"/>
                  </a:lnTo>
                  <a:lnTo>
                    <a:pt x="518" y="466"/>
                  </a:lnTo>
                  <a:lnTo>
                    <a:pt x="537" y="479"/>
                  </a:lnTo>
                  <a:lnTo>
                    <a:pt x="537" y="479"/>
                  </a:lnTo>
                  <a:lnTo>
                    <a:pt x="551" y="485"/>
                  </a:lnTo>
                  <a:lnTo>
                    <a:pt x="557" y="489"/>
                  </a:lnTo>
                  <a:lnTo>
                    <a:pt x="559" y="491"/>
                  </a:lnTo>
                  <a:lnTo>
                    <a:pt x="559" y="493"/>
                  </a:lnTo>
                  <a:lnTo>
                    <a:pt x="559" y="493"/>
                  </a:lnTo>
                  <a:lnTo>
                    <a:pt x="545" y="519"/>
                  </a:lnTo>
                  <a:lnTo>
                    <a:pt x="545" y="519"/>
                  </a:lnTo>
                  <a:lnTo>
                    <a:pt x="527" y="554"/>
                  </a:lnTo>
                  <a:lnTo>
                    <a:pt x="514" y="575"/>
                  </a:lnTo>
                  <a:lnTo>
                    <a:pt x="506" y="583"/>
                  </a:lnTo>
                  <a:lnTo>
                    <a:pt x="500" y="589"/>
                  </a:lnTo>
                  <a:lnTo>
                    <a:pt x="500" y="589"/>
                  </a:lnTo>
                  <a:lnTo>
                    <a:pt x="482" y="605"/>
                  </a:lnTo>
                  <a:lnTo>
                    <a:pt x="478" y="612"/>
                  </a:lnTo>
                  <a:lnTo>
                    <a:pt x="475" y="620"/>
                  </a:lnTo>
                  <a:lnTo>
                    <a:pt x="475" y="620"/>
                  </a:lnTo>
                  <a:lnTo>
                    <a:pt x="471" y="626"/>
                  </a:lnTo>
                  <a:lnTo>
                    <a:pt x="471" y="636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86" y="655"/>
                  </a:lnTo>
                  <a:lnTo>
                    <a:pt x="504" y="659"/>
                  </a:lnTo>
                  <a:lnTo>
                    <a:pt x="521" y="661"/>
                  </a:lnTo>
                  <a:lnTo>
                    <a:pt x="541" y="661"/>
                  </a:lnTo>
                  <a:lnTo>
                    <a:pt x="541" y="661"/>
                  </a:lnTo>
                  <a:lnTo>
                    <a:pt x="561" y="661"/>
                  </a:lnTo>
                  <a:lnTo>
                    <a:pt x="582" y="657"/>
                  </a:lnTo>
                  <a:lnTo>
                    <a:pt x="602" y="653"/>
                  </a:lnTo>
                  <a:lnTo>
                    <a:pt x="621" y="644"/>
                  </a:lnTo>
                  <a:lnTo>
                    <a:pt x="639" y="636"/>
                  </a:lnTo>
                  <a:lnTo>
                    <a:pt x="658" y="626"/>
                  </a:lnTo>
                  <a:lnTo>
                    <a:pt x="674" y="614"/>
                  </a:lnTo>
                  <a:lnTo>
                    <a:pt x="688" y="599"/>
                  </a:lnTo>
                  <a:lnTo>
                    <a:pt x="688" y="599"/>
                  </a:lnTo>
                  <a:lnTo>
                    <a:pt x="703" y="585"/>
                  </a:lnTo>
                  <a:lnTo>
                    <a:pt x="713" y="569"/>
                  </a:lnTo>
                  <a:lnTo>
                    <a:pt x="725" y="552"/>
                  </a:lnTo>
                  <a:lnTo>
                    <a:pt x="733" y="534"/>
                  </a:lnTo>
                  <a:lnTo>
                    <a:pt x="740" y="513"/>
                  </a:lnTo>
                  <a:lnTo>
                    <a:pt x="746" y="493"/>
                  </a:lnTo>
                  <a:lnTo>
                    <a:pt x="748" y="472"/>
                  </a:lnTo>
                  <a:lnTo>
                    <a:pt x="750" y="452"/>
                  </a:lnTo>
                  <a:lnTo>
                    <a:pt x="750" y="452"/>
                  </a:lnTo>
                  <a:lnTo>
                    <a:pt x="750" y="442"/>
                  </a:lnTo>
                  <a:lnTo>
                    <a:pt x="750" y="442"/>
                  </a:lnTo>
                  <a:lnTo>
                    <a:pt x="746" y="464"/>
                  </a:lnTo>
                  <a:lnTo>
                    <a:pt x="738" y="491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17" y="538"/>
                  </a:lnTo>
                  <a:lnTo>
                    <a:pt x="705" y="556"/>
                  </a:lnTo>
                  <a:lnTo>
                    <a:pt x="693" y="573"/>
                  </a:lnTo>
                  <a:lnTo>
                    <a:pt x="686" y="577"/>
                  </a:lnTo>
                  <a:lnTo>
                    <a:pt x="682" y="579"/>
                  </a:lnTo>
                  <a:lnTo>
                    <a:pt x="682" y="579"/>
                  </a:lnTo>
                  <a:lnTo>
                    <a:pt x="680" y="577"/>
                  </a:lnTo>
                  <a:lnTo>
                    <a:pt x="678" y="573"/>
                  </a:lnTo>
                  <a:lnTo>
                    <a:pt x="676" y="562"/>
                  </a:lnTo>
                  <a:lnTo>
                    <a:pt x="674" y="532"/>
                  </a:lnTo>
                  <a:lnTo>
                    <a:pt x="672" y="499"/>
                  </a:lnTo>
                  <a:lnTo>
                    <a:pt x="672" y="485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6" y="464"/>
                  </a:lnTo>
                  <a:lnTo>
                    <a:pt x="664" y="456"/>
                  </a:lnTo>
                  <a:lnTo>
                    <a:pt x="664" y="450"/>
                  </a:lnTo>
                  <a:lnTo>
                    <a:pt x="662" y="448"/>
                  </a:lnTo>
                  <a:lnTo>
                    <a:pt x="660" y="446"/>
                  </a:lnTo>
                  <a:lnTo>
                    <a:pt x="660" y="446"/>
                  </a:lnTo>
                  <a:lnTo>
                    <a:pt x="650" y="448"/>
                  </a:lnTo>
                  <a:lnTo>
                    <a:pt x="631" y="450"/>
                  </a:lnTo>
                  <a:lnTo>
                    <a:pt x="613" y="452"/>
                  </a:lnTo>
                  <a:lnTo>
                    <a:pt x="604" y="450"/>
                  </a:lnTo>
                  <a:lnTo>
                    <a:pt x="600" y="448"/>
                  </a:lnTo>
                  <a:lnTo>
                    <a:pt x="600" y="448"/>
                  </a:lnTo>
                  <a:lnTo>
                    <a:pt x="588" y="427"/>
                  </a:lnTo>
                  <a:lnTo>
                    <a:pt x="582" y="415"/>
                  </a:lnTo>
                  <a:lnTo>
                    <a:pt x="582" y="415"/>
                  </a:lnTo>
                  <a:lnTo>
                    <a:pt x="584" y="411"/>
                  </a:lnTo>
                  <a:lnTo>
                    <a:pt x="584" y="399"/>
                  </a:lnTo>
                  <a:lnTo>
                    <a:pt x="584" y="399"/>
                  </a:lnTo>
                  <a:lnTo>
                    <a:pt x="582" y="388"/>
                  </a:lnTo>
                  <a:lnTo>
                    <a:pt x="582" y="382"/>
                  </a:lnTo>
                  <a:lnTo>
                    <a:pt x="584" y="378"/>
                  </a:lnTo>
                  <a:lnTo>
                    <a:pt x="584" y="378"/>
                  </a:lnTo>
                  <a:lnTo>
                    <a:pt x="592" y="372"/>
                  </a:lnTo>
                  <a:lnTo>
                    <a:pt x="596" y="366"/>
                  </a:lnTo>
                  <a:lnTo>
                    <a:pt x="596" y="366"/>
                  </a:lnTo>
                  <a:lnTo>
                    <a:pt x="600" y="358"/>
                  </a:lnTo>
                  <a:lnTo>
                    <a:pt x="602" y="354"/>
                  </a:lnTo>
                  <a:lnTo>
                    <a:pt x="607" y="350"/>
                  </a:lnTo>
                  <a:lnTo>
                    <a:pt x="607" y="350"/>
                  </a:lnTo>
                  <a:lnTo>
                    <a:pt x="615" y="345"/>
                  </a:lnTo>
                  <a:lnTo>
                    <a:pt x="619" y="343"/>
                  </a:lnTo>
                  <a:lnTo>
                    <a:pt x="625" y="343"/>
                  </a:lnTo>
                  <a:lnTo>
                    <a:pt x="625" y="343"/>
                  </a:lnTo>
                  <a:lnTo>
                    <a:pt x="635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50" y="348"/>
                  </a:lnTo>
                  <a:lnTo>
                    <a:pt x="656" y="352"/>
                  </a:lnTo>
                  <a:lnTo>
                    <a:pt x="662" y="354"/>
                  </a:lnTo>
                  <a:lnTo>
                    <a:pt x="662" y="354"/>
                  </a:lnTo>
                  <a:lnTo>
                    <a:pt x="672" y="354"/>
                  </a:lnTo>
                  <a:lnTo>
                    <a:pt x="688" y="350"/>
                  </a:lnTo>
                  <a:lnTo>
                    <a:pt x="721" y="345"/>
                  </a:lnTo>
                  <a:lnTo>
                    <a:pt x="721" y="345"/>
                  </a:lnTo>
                  <a:lnTo>
                    <a:pt x="713" y="333"/>
                  </a:lnTo>
                  <a:lnTo>
                    <a:pt x="713" y="333"/>
                  </a:lnTo>
                  <a:lnTo>
                    <a:pt x="703" y="339"/>
                  </a:lnTo>
                  <a:lnTo>
                    <a:pt x="699" y="343"/>
                  </a:lnTo>
                  <a:lnTo>
                    <a:pt x="699" y="343"/>
                  </a:lnTo>
                  <a:lnTo>
                    <a:pt x="695" y="345"/>
                  </a:lnTo>
                  <a:lnTo>
                    <a:pt x="690" y="343"/>
                  </a:lnTo>
                  <a:lnTo>
                    <a:pt x="684" y="339"/>
                  </a:lnTo>
                  <a:lnTo>
                    <a:pt x="684" y="339"/>
                  </a:lnTo>
                  <a:lnTo>
                    <a:pt x="680" y="337"/>
                  </a:lnTo>
                  <a:lnTo>
                    <a:pt x="672" y="337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56" y="333"/>
                  </a:lnTo>
                  <a:lnTo>
                    <a:pt x="650" y="327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37" y="313"/>
                  </a:lnTo>
                  <a:lnTo>
                    <a:pt x="635" y="313"/>
                  </a:lnTo>
                  <a:lnTo>
                    <a:pt x="631" y="317"/>
                  </a:lnTo>
                  <a:lnTo>
                    <a:pt x="625" y="327"/>
                  </a:lnTo>
                  <a:lnTo>
                    <a:pt x="625" y="327"/>
                  </a:lnTo>
                  <a:lnTo>
                    <a:pt x="617" y="337"/>
                  </a:lnTo>
                  <a:lnTo>
                    <a:pt x="611" y="341"/>
                  </a:lnTo>
                  <a:lnTo>
                    <a:pt x="607" y="343"/>
                  </a:lnTo>
                  <a:lnTo>
                    <a:pt x="607" y="343"/>
                  </a:lnTo>
                  <a:lnTo>
                    <a:pt x="602" y="341"/>
                  </a:lnTo>
                  <a:lnTo>
                    <a:pt x="600" y="339"/>
                  </a:lnTo>
                  <a:lnTo>
                    <a:pt x="596" y="329"/>
                  </a:lnTo>
                  <a:lnTo>
                    <a:pt x="594" y="317"/>
                  </a:lnTo>
                  <a:lnTo>
                    <a:pt x="598" y="315"/>
                  </a:lnTo>
                  <a:lnTo>
                    <a:pt x="598" y="315"/>
                  </a:lnTo>
                  <a:lnTo>
                    <a:pt x="602" y="313"/>
                  </a:lnTo>
                  <a:lnTo>
                    <a:pt x="604" y="311"/>
                  </a:lnTo>
                  <a:lnTo>
                    <a:pt x="604" y="309"/>
                  </a:lnTo>
                  <a:lnTo>
                    <a:pt x="604" y="309"/>
                  </a:lnTo>
                  <a:lnTo>
                    <a:pt x="604" y="307"/>
                  </a:lnTo>
                  <a:lnTo>
                    <a:pt x="607" y="305"/>
                  </a:lnTo>
                  <a:lnTo>
                    <a:pt x="613" y="305"/>
                  </a:lnTo>
                  <a:lnTo>
                    <a:pt x="613" y="305"/>
                  </a:lnTo>
                  <a:lnTo>
                    <a:pt x="615" y="302"/>
                  </a:lnTo>
                  <a:lnTo>
                    <a:pt x="619" y="296"/>
                  </a:lnTo>
                  <a:lnTo>
                    <a:pt x="623" y="284"/>
                  </a:lnTo>
                  <a:lnTo>
                    <a:pt x="623" y="284"/>
                  </a:lnTo>
                  <a:lnTo>
                    <a:pt x="629" y="276"/>
                  </a:lnTo>
                  <a:lnTo>
                    <a:pt x="639" y="266"/>
                  </a:lnTo>
                  <a:lnTo>
                    <a:pt x="639" y="266"/>
                  </a:lnTo>
                  <a:lnTo>
                    <a:pt x="617" y="255"/>
                  </a:lnTo>
                  <a:lnTo>
                    <a:pt x="592" y="247"/>
                  </a:lnTo>
                  <a:lnTo>
                    <a:pt x="566" y="243"/>
                  </a:lnTo>
                  <a:lnTo>
                    <a:pt x="541" y="241"/>
                  </a:lnTo>
                  <a:lnTo>
                    <a:pt x="541" y="241"/>
                  </a:lnTo>
                  <a:lnTo>
                    <a:pt x="518" y="243"/>
                  </a:lnTo>
                  <a:lnTo>
                    <a:pt x="518" y="243"/>
                  </a:lnTo>
                  <a:lnTo>
                    <a:pt x="518" y="243"/>
                  </a:lnTo>
                  <a:close/>
                  <a:moveTo>
                    <a:pt x="541" y="190"/>
                  </a:moveTo>
                  <a:lnTo>
                    <a:pt x="541" y="190"/>
                  </a:lnTo>
                  <a:lnTo>
                    <a:pt x="514" y="192"/>
                  </a:lnTo>
                  <a:lnTo>
                    <a:pt x="488" y="196"/>
                  </a:lnTo>
                  <a:lnTo>
                    <a:pt x="463" y="202"/>
                  </a:lnTo>
                  <a:lnTo>
                    <a:pt x="439" y="210"/>
                  </a:lnTo>
                  <a:lnTo>
                    <a:pt x="416" y="223"/>
                  </a:lnTo>
                  <a:lnTo>
                    <a:pt x="394" y="235"/>
                  </a:lnTo>
                  <a:lnTo>
                    <a:pt x="375" y="251"/>
                  </a:lnTo>
                  <a:lnTo>
                    <a:pt x="357" y="268"/>
                  </a:lnTo>
                  <a:lnTo>
                    <a:pt x="357" y="268"/>
                  </a:lnTo>
                  <a:lnTo>
                    <a:pt x="338" y="286"/>
                  </a:lnTo>
                  <a:lnTo>
                    <a:pt x="324" y="307"/>
                  </a:lnTo>
                  <a:lnTo>
                    <a:pt x="312" y="327"/>
                  </a:lnTo>
                  <a:lnTo>
                    <a:pt x="299" y="350"/>
                  </a:lnTo>
                  <a:lnTo>
                    <a:pt x="291" y="374"/>
                  </a:lnTo>
                  <a:lnTo>
                    <a:pt x="285" y="399"/>
                  </a:lnTo>
                  <a:lnTo>
                    <a:pt x="281" y="425"/>
                  </a:lnTo>
                  <a:lnTo>
                    <a:pt x="279" y="452"/>
                  </a:lnTo>
                  <a:lnTo>
                    <a:pt x="279" y="452"/>
                  </a:lnTo>
                  <a:lnTo>
                    <a:pt x="281" y="479"/>
                  </a:lnTo>
                  <a:lnTo>
                    <a:pt x="285" y="503"/>
                  </a:lnTo>
                  <a:lnTo>
                    <a:pt x="291" y="530"/>
                  </a:lnTo>
                  <a:lnTo>
                    <a:pt x="299" y="552"/>
                  </a:lnTo>
                  <a:lnTo>
                    <a:pt x="312" y="575"/>
                  </a:lnTo>
                  <a:lnTo>
                    <a:pt x="324" y="597"/>
                  </a:lnTo>
                  <a:lnTo>
                    <a:pt x="338" y="618"/>
                  </a:lnTo>
                  <a:lnTo>
                    <a:pt x="357" y="636"/>
                  </a:lnTo>
                  <a:lnTo>
                    <a:pt x="357" y="636"/>
                  </a:lnTo>
                  <a:lnTo>
                    <a:pt x="375" y="653"/>
                  </a:lnTo>
                  <a:lnTo>
                    <a:pt x="394" y="667"/>
                  </a:lnTo>
                  <a:lnTo>
                    <a:pt x="416" y="681"/>
                  </a:lnTo>
                  <a:lnTo>
                    <a:pt x="439" y="691"/>
                  </a:lnTo>
                  <a:lnTo>
                    <a:pt x="463" y="700"/>
                  </a:lnTo>
                  <a:lnTo>
                    <a:pt x="488" y="706"/>
                  </a:lnTo>
                  <a:lnTo>
                    <a:pt x="514" y="710"/>
                  </a:lnTo>
                  <a:lnTo>
                    <a:pt x="541" y="712"/>
                  </a:lnTo>
                  <a:lnTo>
                    <a:pt x="541" y="712"/>
                  </a:lnTo>
                  <a:lnTo>
                    <a:pt x="568" y="710"/>
                  </a:lnTo>
                  <a:lnTo>
                    <a:pt x="592" y="706"/>
                  </a:lnTo>
                  <a:lnTo>
                    <a:pt x="617" y="700"/>
                  </a:lnTo>
                  <a:lnTo>
                    <a:pt x="641" y="691"/>
                  </a:lnTo>
                  <a:lnTo>
                    <a:pt x="664" y="681"/>
                  </a:lnTo>
                  <a:lnTo>
                    <a:pt x="686" y="667"/>
                  </a:lnTo>
                  <a:lnTo>
                    <a:pt x="705" y="653"/>
                  </a:lnTo>
                  <a:lnTo>
                    <a:pt x="725" y="636"/>
                  </a:lnTo>
                  <a:lnTo>
                    <a:pt x="725" y="636"/>
                  </a:lnTo>
                  <a:lnTo>
                    <a:pt x="742" y="618"/>
                  </a:lnTo>
                  <a:lnTo>
                    <a:pt x="756" y="597"/>
                  </a:lnTo>
                  <a:lnTo>
                    <a:pt x="768" y="575"/>
                  </a:lnTo>
                  <a:lnTo>
                    <a:pt x="781" y="552"/>
                  </a:lnTo>
                  <a:lnTo>
                    <a:pt x="789" y="530"/>
                  </a:lnTo>
                  <a:lnTo>
                    <a:pt x="795" y="503"/>
                  </a:lnTo>
                  <a:lnTo>
                    <a:pt x="799" y="479"/>
                  </a:lnTo>
                  <a:lnTo>
                    <a:pt x="801" y="452"/>
                  </a:lnTo>
                  <a:lnTo>
                    <a:pt x="801" y="452"/>
                  </a:lnTo>
                  <a:lnTo>
                    <a:pt x="799" y="425"/>
                  </a:lnTo>
                  <a:lnTo>
                    <a:pt x="795" y="399"/>
                  </a:lnTo>
                  <a:lnTo>
                    <a:pt x="789" y="374"/>
                  </a:lnTo>
                  <a:lnTo>
                    <a:pt x="781" y="350"/>
                  </a:lnTo>
                  <a:lnTo>
                    <a:pt x="768" y="327"/>
                  </a:lnTo>
                  <a:lnTo>
                    <a:pt x="756" y="307"/>
                  </a:lnTo>
                  <a:lnTo>
                    <a:pt x="742" y="286"/>
                  </a:lnTo>
                  <a:lnTo>
                    <a:pt x="725" y="268"/>
                  </a:lnTo>
                  <a:lnTo>
                    <a:pt x="725" y="268"/>
                  </a:lnTo>
                  <a:lnTo>
                    <a:pt x="705" y="251"/>
                  </a:lnTo>
                  <a:lnTo>
                    <a:pt x="686" y="235"/>
                  </a:lnTo>
                  <a:lnTo>
                    <a:pt x="664" y="223"/>
                  </a:lnTo>
                  <a:lnTo>
                    <a:pt x="641" y="210"/>
                  </a:lnTo>
                  <a:lnTo>
                    <a:pt x="617" y="202"/>
                  </a:lnTo>
                  <a:lnTo>
                    <a:pt x="592" y="196"/>
                  </a:lnTo>
                  <a:lnTo>
                    <a:pt x="568" y="192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close/>
                  <a:moveTo>
                    <a:pt x="39" y="0"/>
                  </a:moveTo>
                  <a:lnTo>
                    <a:pt x="635" y="0"/>
                  </a:lnTo>
                  <a:lnTo>
                    <a:pt x="635" y="0"/>
                  </a:lnTo>
                  <a:lnTo>
                    <a:pt x="643" y="2"/>
                  </a:lnTo>
                  <a:lnTo>
                    <a:pt x="652" y="4"/>
                  </a:lnTo>
                  <a:lnTo>
                    <a:pt x="658" y="8"/>
                  </a:lnTo>
                  <a:lnTo>
                    <a:pt x="664" y="12"/>
                  </a:lnTo>
                  <a:lnTo>
                    <a:pt x="668" y="18"/>
                  </a:lnTo>
                  <a:lnTo>
                    <a:pt x="672" y="24"/>
                  </a:lnTo>
                  <a:lnTo>
                    <a:pt x="674" y="32"/>
                  </a:lnTo>
                  <a:lnTo>
                    <a:pt x="674" y="38"/>
                  </a:lnTo>
                  <a:lnTo>
                    <a:pt x="674" y="163"/>
                  </a:lnTo>
                  <a:lnTo>
                    <a:pt x="674" y="163"/>
                  </a:lnTo>
                  <a:lnTo>
                    <a:pt x="654" y="155"/>
                  </a:lnTo>
                  <a:lnTo>
                    <a:pt x="633" y="147"/>
                  </a:lnTo>
                  <a:lnTo>
                    <a:pt x="611" y="141"/>
                  </a:lnTo>
                  <a:lnTo>
                    <a:pt x="588" y="137"/>
                  </a:lnTo>
                  <a:lnTo>
                    <a:pt x="588" y="83"/>
                  </a:lnTo>
                  <a:lnTo>
                    <a:pt x="91" y="83"/>
                  </a:lnTo>
                  <a:lnTo>
                    <a:pt x="91" y="833"/>
                  </a:lnTo>
                  <a:lnTo>
                    <a:pt x="588" y="833"/>
                  </a:lnTo>
                  <a:lnTo>
                    <a:pt x="588" y="765"/>
                  </a:lnTo>
                  <a:lnTo>
                    <a:pt x="588" y="765"/>
                  </a:lnTo>
                  <a:lnTo>
                    <a:pt x="611" y="761"/>
                  </a:lnTo>
                  <a:lnTo>
                    <a:pt x="633" y="755"/>
                  </a:lnTo>
                  <a:lnTo>
                    <a:pt x="654" y="749"/>
                  </a:lnTo>
                  <a:lnTo>
                    <a:pt x="674" y="739"/>
                  </a:lnTo>
                  <a:lnTo>
                    <a:pt x="674" y="951"/>
                  </a:lnTo>
                  <a:lnTo>
                    <a:pt x="674" y="951"/>
                  </a:lnTo>
                  <a:lnTo>
                    <a:pt x="674" y="960"/>
                  </a:lnTo>
                  <a:lnTo>
                    <a:pt x="672" y="966"/>
                  </a:lnTo>
                  <a:lnTo>
                    <a:pt x="668" y="974"/>
                  </a:lnTo>
                  <a:lnTo>
                    <a:pt x="664" y="978"/>
                  </a:lnTo>
                  <a:lnTo>
                    <a:pt x="658" y="984"/>
                  </a:lnTo>
                  <a:lnTo>
                    <a:pt x="652" y="988"/>
                  </a:lnTo>
                  <a:lnTo>
                    <a:pt x="643" y="990"/>
                  </a:lnTo>
                  <a:lnTo>
                    <a:pt x="635" y="990"/>
                  </a:lnTo>
                  <a:lnTo>
                    <a:pt x="39" y="990"/>
                  </a:lnTo>
                  <a:lnTo>
                    <a:pt x="39" y="990"/>
                  </a:lnTo>
                  <a:lnTo>
                    <a:pt x="31" y="990"/>
                  </a:lnTo>
                  <a:lnTo>
                    <a:pt x="25" y="988"/>
                  </a:lnTo>
                  <a:lnTo>
                    <a:pt x="19" y="984"/>
                  </a:lnTo>
                  <a:lnTo>
                    <a:pt x="13" y="978"/>
                  </a:lnTo>
                  <a:lnTo>
                    <a:pt x="7" y="974"/>
                  </a:lnTo>
                  <a:lnTo>
                    <a:pt x="5" y="966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8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642" y="2143125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운영자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224964" y="1236904"/>
            <a:ext cx="1101197" cy="1485936"/>
            <a:chOff x="3537307" y="1183829"/>
            <a:chExt cx="1101197" cy="148593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70"/>
            <a:stretch/>
          </p:blipFill>
          <p:spPr>
            <a:xfrm>
              <a:off x="3718481" y="1183829"/>
              <a:ext cx="767572" cy="100207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537307" y="2115767"/>
              <a:ext cx="11011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</a:t>
              </a:r>
              <a:endParaRPr lang="en-US" altLang="ko-KR" sz="15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관리자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127017" y="1236904"/>
            <a:ext cx="1036677" cy="1224189"/>
            <a:chOff x="4734465" y="1214743"/>
            <a:chExt cx="1036677" cy="122418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65" y="1214743"/>
              <a:ext cx="1036677" cy="87818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923161" y="2115767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소비자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46" name="오른쪽 화살표 45"/>
          <p:cNvSpPr/>
          <p:nvPr/>
        </p:nvSpPr>
        <p:spPr>
          <a:xfrm>
            <a:off x="2986465" y="1522361"/>
            <a:ext cx="1882951" cy="4227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 화살표 11"/>
          <p:cNvSpPr/>
          <p:nvPr/>
        </p:nvSpPr>
        <p:spPr>
          <a:xfrm>
            <a:off x="6593030" y="1509908"/>
            <a:ext cx="2000250" cy="4476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기능 요약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7" name="Прямая соединительная линия 26"/>
          <p:cNvCxnSpPr/>
          <p:nvPr/>
        </p:nvCxnSpPr>
        <p:spPr>
          <a:xfrm>
            <a:off x="8015409" y="2325756"/>
            <a:ext cx="0" cy="3173127"/>
          </a:xfrm>
          <a:prstGeom prst="line">
            <a:avLst/>
          </a:prstGeom>
          <a:ln w="254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189393" y="1611288"/>
            <a:ext cx="1836899" cy="474881"/>
            <a:chOff x="1317118" y="1625369"/>
            <a:chExt cx="1227299" cy="474881"/>
          </a:xfrm>
        </p:grpSpPr>
        <p:sp>
          <p:nvSpPr>
            <p:cNvPr id="9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매장관리자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469518" y="1625369"/>
            <a:ext cx="1227299" cy="474881"/>
            <a:chOff x="1317118" y="1625369"/>
            <a:chExt cx="1227299" cy="474881"/>
          </a:xfrm>
        </p:grpSpPr>
        <p:sp>
          <p:nvSpPr>
            <p:cNvPr id="12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운영자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518869" y="1625369"/>
            <a:ext cx="1227299" cy="474881"/>
            <a:chOff x="1317118" y="1625369"/>
            <a:chExt cx="1227299" cy="474881"/>
          </a:xfrm>
        </p:grpSpPr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소비자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03747" y="2320730"/>
            <a:ext cx="344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라벨지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87456" y="2320730"/>
            <a:ext cx="34407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주문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7488" y="2299467"/>
            <a:ext cx="344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4" name="Параллелограмм 17"/>
          <p:cNvSpPr/>
          <p:nvPr/>
        </p:nvSpPr>
        <p:spPr>
          <a:xfrm flipH="1">
            <a:off x="6806808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08306" y="2943447"/>
            <a:ext cx="3562000" cy="1616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>
                <a:solidFill>
                  <a:schemeClr val="bg1">
                    <a:lumMod val="9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비회원</a:t>
            </a:r>
            <a:endParaRPr lang="ko-KR" altLang="en-US" sz="5000" dirty="0">
              <a:solidFill>
                <a:schemeClr val="bg1">
                  <a:lumMod val="9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29" name="Прямая соединительная линия 26"/>
          <p:cNvCxnSpPr/>
          <p:nvPr/>
        </p:nvCxnSpPr>
        <p:spPr>
          <a:xfrm>
            <a:off x="4064371" y="2299467"/>
            <a:ext cx="0" cy="3173127"/>
          </a:xfrm>
          <a:prstGeom prst="line">
            <a:avLst/>
          </a:prstGeom>
          <a:ln w="254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687922" y="2964459"/>
            <a:ext cx="4557896" cy="16313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>
                <a:solidFill>
                  <a:schemeClr val="bg1">
                    <a:lumMod val="9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로그인</a:t>
            </a:r>
            <a:endParaRPr lang="ko-KR" altLang="en-US" sz="5000" dirty="0">
              <a:solidFill>
                <a:schemeClr val="bg1">
                  <a:lumMod val="9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70"/>
          <a:stretch/>
        </p:blipFill>
        <p:spPr>
          <a:xfrm>
            <a:off x="5429484" y="4993582"/>
            <a:ext cx="1118910" cy="14607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49" y="5228064"/>
            <a:ext cx="1447578" cy="1226264"/>
          </a:xfrm>
          <a:prstGeom prst="rect">
            <a:avLst/>
          </a:prstGeom>
        </p:spPr>
      </p:pic>
      <p:sp>
        <p:nvSpPr>
          <p:cNvPr id="30" name="Freeform 8"/>
          <p:cNvSpPr>
            <a:spLocks noEditPoints="1"/>
          </p:cNvSpPr>
          <p:nvPr/>
        </p:nvSpPr>
        <p:spPr bwMode="auto">
          <a:xfrm>
            <a:off x="1687922" y="5228064"/>
            <a:ext cx="862788" cy="1011129"/>
          </a:xfrm>
          <a:custGeom>
            <a:avLst/>
            <a:gdLst>
              <a:gd name="T0" fmla="*/ 258 w 801"/>
              <a:gd name="T1" fmla="*/ 921 h 990"/>
              <a:gd name="T2" fmla="*/ 420 w 801"/>
              <a:gd name="T3" fmla="*/ 931 h 990"/>
              <a:gd name="T4" fmla="*/ 410 w 801"/>
              <a:gd name="T5" fmla="*/ 890 h 990"/>
              <a:gd name="T6" fmla="*/ 455 w 801"/>
              <a:gd name="T7" fmla="*/ 642 h 990"/>
              <a:gd name="T8" fmla="*/ 445 w 801"/>
              <a:gd name="T9" fmla="*/ 589 h 990"/>
              <a:gd name="T10" fmla="*/ 428 w 801"/>
              <a:gd name="T11" fmla="*/ 524 h 990"/>
              <a:gd name="T12" fmla="*/ 404 w 801"/>
              <a:gd name="T13" fmla="*/ 446 h 990"/>
              <a:gd name="T14" fmla="*/ 383 w 801"/>
              <a:gd name="T15" fmla="*/ 419 h 990"/>
              <a:gd name="T16" fmla="*/ 357 w 801"/>
              <a:gd name="T17" fmla="*/ 382 h 990"/>
              <a:gd name="T18" fmla="*/ 330 w 801"/>
              <a:gd name="T19" fmla="*/ 452 h 990"/>
              <a:gd name="T20" fmla="*/ 377 w 801"/>
              <a:gd name="T21" fmla="*/ 585 h 990"/>
              <a:gd name="T22" fmla="*/ 455 w 801"/>
              <a:gd name="T23" fmla="*/ 642 h 990"/>
              <a:gd name="T24" fmla="*/ 500 w 801"/>
              <a:gd name="T25" fmla="*/ 288 h 990"/>
              <a:gd name="T26" fmla="*/ 437 w 801"/>
              <a:gd name="T27" fmla="*/ 345 h 990"/>
              <a:gd name="T28" fmla="*/ 412 w 801"/>
              <a:gd name="T29" fmla="*/ 364 h 990"/>
              <a:gd name="T30" fmla="*/ 377 w 801"/>
              <a:gd name="T31" fmla="*/ 364 h 990"/>
              <a:gd name="T32" fmla="*/ 398 w 801"/>
              <a:gd name="T33" fmla="*/ 386 h 990"/>
              <a:gd name="T34" fmla="*/ 402 w 801"/>
              <a:gd name="T35" fmla="*/ 423 h 990"/>
              <a:gd name="T36" fmla="*/ 437 w 801"/>
              <a:gd name="T37" fmla="*/ 423 h 990"/>
              <a:gd name="T38" fmla="*/ 518 w 801"/>
              <a:gd name="T39" fmla="*/ 466 h 990"/>
              <a:gd name="T40" fmla="*/ 545 w 801"/>
              <a:gd name="T41" fmla="*/ 519 h 990"/>
              <a:gd name="T42" fmla="*/ 478 w 801"/>
              <a:gd name="T43" fmla="*/ 612 h 990"/>
              <a:gd name="T44" fmla="*/ 504 w 801"/>
              <a:gd name="T45" fmla="*/ 659 h 990"/>
              <a:gd name="T46" fmla="*/ 639 w 801"/>
              <a:gd name="T47" fmla="*/ 636 h 990"/>
              <a:gd name="T48" fmla="*/ 733 w 801"/>
              <a:gd name="T49" fmla="*/ 534 h 990"/>
              <a:gd name="T50" fmla="*/ 746 w 801"/>
              <a:gd name="T51" fmla="*/ 464 h 990"/>
              <a:gd name="T52" fmla="*/ 682 w 801"/>
              <a:gd name="T53" fmla="*/ 579 h 990"/>
              <a:gd name="T54" fmla="*/ 668 w 801"/>
              <a:gd name="T55" fmla="*/ 477 h 990"/>
              <a:gd name="T56" fmla="*/ 650 w 801"/>
              <a:gd name="T57" fmla="*/ 448 h 990"/>
              <a:gd name="T58" fmla="*/ 582 w 801"/>
              <a:gd name="T59" fmla="*/ 415 h 990"/>
              <a:gd name="T60" fmla="*/ 592 w 801"/>
              <a:gd name="T61" fmla="*/ 372 h 990"/>
              <a:gd name="T62" fmla="*/ 619 w 801"/>
              <a:gd name="T63" fmla="*/ 343 h 990"/>
              <a:gd name="T64" fmla="*/ 662 w 801"/>
              <a:gd name="T65" fmla="*/ 354 h 990"/>
              <a:gd name="T66" fmla="*/ 703 w 801"/>
              <a:gd name="T67" fmla="*/ 339 h 990"/>
              <a:gd name="T68" fmla="*/ 672 w 801"/>
              <a:gd name="T69" fmla="*/ 337 h 990"/>
              <a:gd name="T70" fmla="*/ 635 w 801"/>
              <a:gd name="T71" fmla="*/ 313 h 990"/>
              <a:gd name="T72" fmla="*/ 602 w 801"/>
              <a:gd name="T73" fmla="*/ 341 h 990"/>
              <a:gd name="T74" fmla="*/ 604 w 801"/>
              <a:gd name="T75" fmla="*/ 309 h 990"/>
              <a:gd name="T76" fmla="*/ 623 w 801"/>
              <a:gd name="T77" fmla="*/ 284 h 990"/>
              <a:gd name="T78" fmla="*/ 541 w 801"/>
              <a:gd name="T79" fmla="*/ 241 h 990"/>
              <a:gd name="T80" fmla="*/ 488 w 801"/>
              <a:gd name="T81" fmla="*/ 196 h 990"/>
              <a:gd name="T82" fmla="*/ 338 w 801"/>
              <a:gd name="T83" fmla="*/ 286 h 990"/>
              <a:gd name="T84" fmla="*/ 279 w 801"/>
              <a:gd name="T85" fmla="*/ 452 h 990"/>
              <a:gd name="T86" fmla="*/ 357 w 801"/>
              <a:gd name="T87" fmla="*/ 636 h 990"/>
              <a:gd name="T88" fmla="*/ 514 w 801"/>
              <a:gd name="T89" fmla="*/ 710 h 990"/>
              <a:gd name="T90" fmla="*/ 686 w 801"/>
              <a:gd name="T91" fmla="*/ 667 h 990"/>
              <a:gd name="T92" fmla="*/ 789 w 801"/>
              <a:gd name="T93" fmla="*/ 530 h 990"/>
              <a:gd name="T94" fmla="*/ 781 w 801"/>
              <a:gd name="T95" fmla="*/ 350 h 990"/>
              <a:gd name="T96" fmla="*/ 664 w 801"/>
              <a:gd name="T97" fmla="*/ 223 h 990"/>
              <a:gd name="T98" fmla="*/ 39 w 801"/>
              <a:gd name="T99" fmla="*/ 0 h 990"/>
              <a:gd name="T100" fmla="*/ 672 w 801"/>
              <a:gd name="T101" fmla="*/ 24 h 990"/>
              <a:gd name="T102" fmla="*/ 588 w 801"/>
              <a:gd name="T103" fmla="*/ 137 h 990"/>
              <a:gd name="T104" fmla="*/ 633 w 801"/>
              <a:gd name="T105" fmla="*/ 755 h 990"/>
              <a:gd name="T106" fmla="*/ 664 w 801"/>
              <a:gd name="T107" fmla="*/ 978 h 990"/>
              <a:gd name="T108" fmla="*/ 25 w 801"/>
              <a:gd name="T109" fmla="*/ 988 h 990"/>
              <a:gd name="T110" fmla="*/ 0 w 801"/>
              <a:gd name="T111" fmla="*/ 38 h 990"/>
              <a:gd name="T112" fmla="*/ 39 w 801"/>
              <a:gd name="T113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1" h="990">
                <a:moveTo>
                  <a:pt x="271" y="890"/>
                </a:moveTo>
                <a:lnTo>
                  <a:pt x="271" y="890"/>
                </a:lnTo>
                <a:lnTo>
                  <a:pt x="267" y="892"/>
                </a:lnTo>
                <a:lnTo>
                  <a:pt x="263" y="894"/>
                </a:lnTo>
                <a:lnTo>
                  <a:pt x="258" y="898"/>
                </a:lnTo>
                <a:lnTo>
                  <a:pt x="258" y="902"/>
                </a:lnTo>
                <a:lnTo>
                  <a:pt x="258" y="921"/>
                </a:lnTo>
                <a:lnTo>
                  <a:pt x="258" y="921"/>
                </a:lnTo>
                <a:lnTo>
                  <a:pt x="258" y="927"/>
                </a:lnTo>
                <a:lnTo>
                  <a:pt x="263" y="931"/>
                </a:lnTo>
                <a:lnTo>
                  <a:pt x="267" y="933"/>
                </a:lnTo>
                <a:lnTo>
                  <a:pt x="271" y="933"/>
                </a:lnTo>
                <a:lnTo>
                  <a:pt x="410" y="933"/>
                </a:lnTo>
                <a:lnTo>
                  <a:pt x="410" y="933"/>
                </a:lnTo>
                <a:lnTo>
                  <a:pt x="416" y="933"/>
                </a:lnTo>
                <a:lnTo>
                  <a:pt x="420" y="931"/>
                </a:lnTo>
                <a:lnTo>
                  <a:pt x="422" y="927"/>
                </a:lnTo>
                <a:lnTo>
                  <a:pt x="422" y="921"/>
                </a:lnTo>
                <a:lnTo>
                  <a:pt x="422" y="902"/>
                </a:lnTo>
                <a:lnTo>
                  <a:pt x="422" y="902"/>
                </a:lnTo>
                <a:lnTo>
                  <a:pt x="422" y="898"/>
                </a:lnTo>
                <a:lnTo>
                  <a:pt x="420" y="894"/>
                </a:lnTo>
                <a:lnTo>
                  <a:pt x="416" y="892"/>
                </a:lnTo>
                <a:lnTo>
                  <a:pt x="410" y="890"/>
                </a:lnTo>
                <a:lnTo>
                  <a:pt x="271" y="890"/>
                </a:lnTo>
                <a:lnTo>
                  <a:pt x="271" y="890"/>
                </a:lnTo>
                <a:close/>
                <a:moveTo>
                  <a:pt x="750" y="440"/>
                </a:moveTo>
                <a:lnTo>
                  <a:pt x="750" y="440"/>
                </a:lnTo>
                <a:lnTo>
                  <a:pt x="750" y="440"/>
                </a:lnTo>
                <a:lnTo>
                  <a:pt x="750" y="440"/>
                </a:lnTo>
                <a:lnTo>
                  <a:pt x="750" y="440"/>
                </a:lnTo>
                <a:close/>
                <a:moveTo>
                  <a:pt x="455" y="642"/>
                </a:moveTo>
                <a:lnTo>
                  <a:pt x="455" y="642"/>
                </a:lnTo>
                <a:lnTo>
                  <a:pt x="453" y="632"/>
                </a:lnTo>
                <a:lnTo>
                  <a:pt x="453" y="632"/>
                </a:lnTo>
                <a:lnTo>
                  <a:pt x="449" y="618"/>
                </a:lnTo>
                <a:lnTo>
                  <a:pt x="447" y="608"/>
                </a:lnTo>
                <a:lnTo>
                  <a:pt x="445" y="597"/>
                </a:lnTo>
                <a:lnTo>
                  <a:pt x="445" y="597"/>
                </a:lnTo>
                <a:lnTo>
                  <a:pt x="445" y="589"/>
                </a:lnTo>
                <a:lnTo>
                  <a:pt x="441" y="577"/>
                </a:lnTo>
                <a:lnTo>
                  <a:pt x="439" y="565"/>
                </a:lnTo>
                <a:lnTo>
                  <a:pt x="437" y="556"/>
                </a:lnTo>
                <a:lnTo>
                  <a:pt x="437" y="556"/>
                </a:lnTo>
                <a:lnTo>
                  <a:pt x="435" y="540"/>
                </a:lnTo>
                <a:lnTo>
                  <a:pt x="432" y="532"/>
                </a:lnTo>
                <a:lnTo>
                  <a:pt x="428" y="524"/>
                </a:lnTo>
                <a:lnTo>
                  <a:pt x="428" y="524"/>
                </a:lnTo>
                <a:lnTo>
                  <a:pt x="412" y="509"/>
                </a:lnTo>
                <a:lnTo>
                  <a:pt x="406" y="501"/>
                </a:lnTo>
                <a:lnTo>
                  <a:pt x="404" y="493"/>
                </a:lnTo>
                <a:lnTo>
                  <a:pt x="404" y="493"/>
                </a:lnTo>
                <a:lnTo>
                  <a:pt x="400" y="470"/>
                </a:lnTo>
                <a:lnTo>
                  <a:pt x="400" y="458"/>
                </a:lnTo>
                <a:lnTo>
                  <a:pt x="402" y="452"/>
                </a:lnTo>
                <a:lnTo>
                  <a:pt x="404" y="446"/>
                </a:lnTo>
                <a:lnTo>
                  <a:pt x="404" y="446"/>
                </a:lnTo>
                <a:lnTo>
                  <a:pt x="408" y="442"/>
                </a:lnTo>
                <a:lnTo>
                  <a:pt x="408" y="442"/>
                </a:lnTo>
                <a:lnTo>
                  <a:pt x="394" y="434"/>
                </a:lnTo>
                <a:lnTo>
                  <a:pt x="394" y="434"/>
                </a:lnTo>
                <a:lnTo>
                  <a:pt x="389" y="431"/>
                </a:lnTo>
                <a:lnTo>
                  <a:pt x="385" y="427"/>
                </a:lnTo>
                <a:lnTo>
                  <a:pt x="383" y="419"/>
                </a:lnTo>
                <a:lnTo>
                  <a:pt x="383" y="419"/>
                </a:lnTo>
                <a:lnTo>
                  <a:pt x="381" y="417"/>
                </a:lnTo>
                <a:lnTo>
                  <a:pt x="377" y="413"/>
                </a:lnTo>
                <a:lnTo>
                  <a:pt x="363" y="405"/>
                </a:lnTo>
                <a:lnTo>
                  <a:pt x="363" y="405"/>
                </a:lnTo>
                <a:lnTo>
                  <a:pt x="359" y="399"/>
                </a:lnTo>
                <a:lnTo>
                  <a:pt x="357" y="393"/>
                </a:lnTo>
                <a:lnTo>
                  <a:pt x="357" y="382"/>
                </a:lnTo>
                <a:lnTo>
                  <a:pt x="357" y="382"/>
                </a:lnTo>
                <a:lnTo>
                  <a:pt x="353" y="376"/>
                </a:lnTo>
                <a:lnTo>
                  <a:pt x="346" y="370"/>
                </a:lnTo>
                <a:lnTo>
                  <a:pt x="346" y="370"/>
                </a:lnTo>
                <a:lnTo>
                  <a:pt x="340" y="388"/>
                </a:lnTo>
                <a:lnTo>
                  <a:pt x="334" y="409"/>
                </a:lnTo>
                <a:lnTo>
                  <a:pt x="332" y="429"/>
                </a:lnTo>
                <a:lnTo>
                  <a:pt x="330" y="452"/>
                </a:lnTo>
                <a:lnTo>
                  <a:pt x="330" y="452"/>
                </a:lnTo>
                <a:lnTo>
                  <a:pt x="332" y="472"/>
                </a:lnTo>
                <a:lnTo>
                  <a:pt x="334" y="493"/>
                </a:lnTo>
                <a:lnTo>
                  <a:pt x="340" y="513"/>
                </a:lnTo>
                <a:lnTo>
                  <a:pt x="346" y="534"/>
                </a:lnTo>
                <a:lnTo>
                  <a:pt x="355" y="552"/>
                </a:lnTo>
                <a:lnTo>
                  <a:pt x="367" y="569"/>
                </a:lnTo>
                <a:lnTo>
                  <a:pt x="377" y="585"/>
                </a:lnTo>
                <a:lnTo>
                  <a:pt x="392" y="599"/>
                </a:lnTo>
                <a:lnTo>
                  <a:pt x="392" y="599"/>
                </a:lnTo>
                <a:lnTo>
                  <a:pt x="406" y="614"/>
                </a:lnTo>
                <a:lnTo>
                  <a:pt x="422" y="624"/>
                </a:lnTo>
                <a:lnTo>
                  <a:pt x="439" y="634"/>
                </a:lnTo>
                <a:lnTo>
                  <a:pt x="455" y="642"/>
                </a:lnTo>
                <a:lnTo>
                  <a:pt x="455" y="642"/>
                </a:lnTo>
                <a:lnTo>
                  <a:pt x="455" y="642"/>
                </a:lnTo>
                <a:close/>
                <a:moveTo>
                  <a:pt x="518" y="243"/>
                </a:moveTo>
                <a:lnTo>
                  <a:pt x="518" y="243"/>
                </a:lnTo>
                <a:lnTo>
                  <a:pt x="518" y="272"/>
                </a:lnTo>
                <a:lnTo>
                  <a:pt x="518" y="272"/>
                </a:lnTo>
                <a:lnTo>
                  <a:pt x="516" y="278"/>
                </a:lnTo>
                <a:lnTo>
                  <a:pt x="512" y="282"/>
                </a:lnTo>
                <a:lnTo>
                  <a:pt x="500" y="288"/>
                </a:lnTo>
                <a:lnTo>
                  <a:pt x="500" y="288"/>
                </a:lnTo>
                <a:lnTo>
                  <a:pt x="492" y="294"/>
                </a:lnTo>
                <a:lnTo>
                  <a:pt x="488" y="298"/>
                </a:lnTo>
                <a:lnTo>
                  <a:pt x="482" y="305"/>
                </a:lnTo>
                <a:lnTo>
                  <a:pt x="475" y="307"/>
                </a:lnTo>
                <a:lnTo>
                  <a:pt x="475" y="307"/>
                </a:lnTo>
                <a:lnTo>
                  <a:pt x="465" y="313"/>
                </a:lnTo>
                <a:lnTo>
                  <a:pt x="455" y="325"/>
                </a:lnTo>
                <a:lnTo>
                  <a:pt x="437" y="345"/>
                </a:lnTo>
                <a:lnTo>
                  <a:pt x="437" y="345"/>
                </a:lnTo>
                <a:lnTo>
                  <a:pt x="428" y="360"/>
                </a:lnTo>
                <a:lnTo>
                  <a:pt x="424" y="368"/>
                </a:lnTo>
                <a:lnTo>
                  <a:pt x="418" y="372"/>
                </a:lnTo>
                <a:lnTo>
                  <a:pt x="418" y="372"/>
                </a:lnTo>
                <a:lnTo>
                  <a:pt x="416" y="372"/>
                </a:lnTo>
                <a:lnTo>
                  <a:pt x="414" y="370"/>
                </a:lnTo>
                <a:lnTo>
                  <a:pt x="412" y="364"/>
                </a:lnTo>
                <a:lnTo>
                  <a:pt x="406" y="356"/>
                </a:lnTo>
                <a:lnTo>
                  <a:pt x="402" y="352"/>
                </a:lnTo>
                <a:lnTo>
                  <a:pt x="396" y="350"/>
                </a:lnTo>
                <a:lnTo>
                  <a:pt x="396" y="350"/>
                </a:lnTo>
                <a:lnTo>
                  <a:pt x="389" y="352"/>
                </a:lnTo>
                <a:lnTo>
                  <a:pt x="385" y="354"/>
                </a:lnTo>
                <a:lnTo>
                  <a:pt x="381" y="358"/>
                </a:lnTo>
                <a:lnTo>
                  <a:pt x="377" y="364"/>
                </a:lnTo>
                <a:lnTo>
                  <a:pt x="373" y="376"/>
                </a:lnTo>
                <a:lnTo>
                  <a:pt x="371" y="388"/>
                </a:lnTo>
                <a:lnTo>
                  <a:pt x="371" y="388"/>
                </a:lnTo>
                <a:lnTo>
                  <a:pt x="371" y="391"/>
                </a:lnTo>
                <a:lnTo>
                  <a:pt x="373" y="393"/>
                </a:lnTo>
                <a:lnTo>
                  <a:pt x="379" y="393"/>
                </a:lnTo>
                <a:lnTo>
                  <a:pt x="398" y="386"/>
                </a:lnTo>
                <a:lnTo>
                  <a:pt x="398" y="386"/>
                </a:lnTo>
                <a:lnTo>
                  <a:pt x="400" y="384"/>
                </a:lnTo>
                <a:lnTo>
                  <a:pt x="402" y="386"/>
                </a:lnTo>
                <a:lnTo>
                  <a:pt x="402" y="391"/>
                </a:lnTo>
                <a:lnTo>
                  <a:pt x="400" y="401"/>
                </a:lnTo>
                <a:lnTo>
                  <a:pt x="400" y="401"/>
                </a:lnTo>
                <a:lnTo>
                  <a:pt x="402" y="411"/>
                </a:lnTo>
                <a:lnTo>
                  <a:pt x="402" y="417"/>
                </a:lnTo>
                <a:lnTo>
                  <a:pt x="402" y="423"/>
                </a:lnTo>
                <a:lnTo>
                  <a:pt x="402" y="423"/>
                </a:lnTo>
                <a:lnTo>
                  <a:pt x="402" y="427"/>
                </a:lnTo>
                <a:lnTo>
                  <a:pt x="404" y="431"/>
                </a:lnTo>
                <a:lnTo>
                  <a:pt x="412" y="438"/>
                </a:lnTo>
                <a:lnTo>
                  <a:pt x="412" y="438"/>
                </a:lnTo>
                <a:lnTo>
                  <a:pt x="418" y="429"/>
                </a:lnTo>
                <a:lnTo>
                  <a:pt x="426" y="425"/>
                </a:lnTo>
                <a:lnTo>
                  <a:pt x="437" y="423"/>
                </a:lnTo>
                <a:lnTo>
                  <a:pt x="445" y="425"/>
                </a:lnTo>
                <a:lnTo>
                  <a:pt x="445" y="425"/>
                </a:lnTo>
                <a:lnTo>
                  <a:pt x="473" y="438"/>
                </a:lnTo>
                <a:lnTo>
                  <a:pt x="488" y="444"/>
                </a:lnTo>
                <a:lnTo>
                  <a:pt x="496" y="452"/>
                </a:lnTo>
                <a:lnTo>
                  <a:pt x="496" y="452"/>
                </a:lnTo>
                <a:lnTo>
                  <a:pt x="506" y="460"/>
                </a:lnTo>
                <a:lnTo>
                  <a:pt x="518" y="466"/>
                </a:lnTo>
                <a:lnTo>
                  <a:pt x="537" y="479"/>
                </a:lnTo>
                <a:lnTo>
                  <a:pt x="537" y="479"/>
                </a:lnTo>
                <a:lnTo>
                  <a:pt x="551" y="485"/>
                </a:lnTo>
                <a:lnTo>
                  <a:pt x="557" y="489"/>
                </a:lnTo>
                <a:lnTo>
                  <a:pt x="559" y="491"/>
                </a:lnTo>
                <a:lnTo>
                  <a:pt x="559" y="493"/>
                </a:lnTo>
                <a:lnTo>
                  <a:pt x="559" y="493"/>
                </a:lnTo>
                <a:lnTo>
                  <a:pt x="545" y="519"/>
                </a:lnTo>
                <a:lnTo>
                  <a:pt x="545" y="519"/>
                </a:lnTo>
                <a:lnTo>
                  <a:pt x="527" y="554"/>
                </a:lnTo>
                <a:lnTo>
                  <a:pt x="514" y="575"/>
                </a:lnTo>
                <a:lnTo>
                  <a:pt x="506" y="583"/>
                </a:lnTo>
                <a:lnTo>
                  <a:pt x="500" y="589"/>
                </a:lnTo>
                <a:lnTo>
                  <a:pt x="500" y="589"/>
                </a:lnTo>
                <a:lnTo>
                  <a:pt x="482" y="605"/>
                </a:lnTo>
                <a:lnTo>
                  <a:pt x="478" y="612"/>
                </a:lnTo>
                <a:lnTo>
                  <a:pt x="475" y="620"/>
                </a:lnTo>
                <a:lnTo>
                  <a:pt x="475" y="620"/>
                </a:lnTo>
                <a:lnTo>
                  <a:pt x="471" y="626"/>
                </a:lnTo>
                <a:lnTo>
                  <a:pt x="471" y="636"/>
                </a:lnTo>
                <a:lnTo>
                  <a:pt x="469" y="648"/>
                </a:lnTo>
                <a:lnTo>
                  <a:pt x="469" y="648"/>
                </a:lnTo>
                <a:lnTo>
                  <a:pt x="486" y="655"/>
                </a:lnTo>
                <a:lnTo>
                  <a:pt x="504" y="659"/>
                </a:lnTo>
                <a:lnTo>
                  <a:pt x="521" y="661"/>
                </a:lnTo>
                <a:lnTo>
                  <a:pt x="541" y="661"/>
                </a:lnTo>
                <a:lnTo>
                  <a:pt x="541" y="661"/>
                </a:lnTo>
                <a:lnTo>
                  <a:pt x="561" y="661"/>
                </a:lnTo>
                <a:lnTo>
                  <a:pt x="582" y="657"/>
                </a:lnTo>
                <a:lnTo>
                  <a:pt x="602" y="653"/>
                </a:lnTo>
                <a:lnTo>
                  <a:pt x="621" y="644"/>
                </a:lnTo>
                <a:lnTo>
                  <a:pt x="639" y="636"/>
                </a:lnTo>
                <a:lnTo>
                  <a:pt x="658" y="626"/>
                </a:lnTo>
                <a:lnTo>
                  <a:pt x="674" y="614"/>
                </a:lnTo>
                <a:lnTo>
                  <a:pt x="688" y="599"/>
                </a:lnTo>
                <a:lnTo>
                  <a:pt x="688" y="599"/>
                </a:lnTo>
                <a:lnTo>
                  <a:pt x="703" y="585"/>
                </a:lnTo>
                <a:lnTo>
                  <a:pt x="713" y="569"/>
                </a:lnTo>
                <a:lnTo>
                  <a:pt x="725" y="552"/>
                </a:lnTo>
                <a:lnTo>
                  <a:pt x="733" y="534"/>
                </a:lnTo>
                <a:lnTo>
                  <a:pt x="740" y="513"/>
                </a:lnTo>
                <a:lnTo>
                  <a:pt x="746" y="493"/>
                </a:lnTo>
                <a:lnTo>
                  <a:pt x="748" y="472"/>
                </a:lnTo>
                <a:lnTo>
                  <a:pt x="750" y="452"/>
                </a:lnTo>
                <a:lnTo>
                  <a:pt x="750" y="452"/>
                </a:lnTo>
                <a:lnTo>
                  <a:pt x="750" y="442"/>
                </a:lnTo>
                <a:lnTo>
                  <a:pt x="750" y="442"/>
                </a:lnTo>
                <a:lnTo>
                  <a:pt x="746" y="464"/>
                </a:lnTo>
                <a:lnTo>
                  <a:pt x="738" y="491"/>
                </a:lnTo>
                <a:lnTo>
                  <a:pt x="725" y="526"/>
                </a:lnTo>
                <a:lnTo>
                  <a:pt x="725" y="526"/>
                </a:lnTo>
                <a:lnTo>
                  <a:pt x="717" y="538"/>
                </a:lnTo>
                <a:lnTo>
                  <a:pt x="705" y="556"/>
                </a:lnTo>
                <a:lnTo>
                  <a:pt x="693" y="573"/>
                </a:lnTo>
                <a:lnTo>
                  <a:pt x="686" y="577"/>
                </a:lnTo>
                <a:lnTo>
                  <a:pt x="682" y="579"/>
                </a:lnTo>
                <a:lnTo>
                  <a:pt x="682" y="579"/>
                </a:lnTo>
                <a:lnTo>
                  <a:pt x="680" y="577"/>
                </a:lnTo>
                <a:lnTo>
                  <a:pt x="678" y="573"/>
                </a:lnTo>
                <a:lnTo>
                  <a:pt x="676" y="562"/>
                </a:lnTo>
                <a:lnTo>
                  <a:pt x="674" y="532"/>
                </a:lnTo>
                <a:lnTo>
                  <a:pt x="672" y="499"/>
                </a:lnTo>
                <a:lnTo>
                  <a:pt x="672" y="485"/>
                </a:lnTo>
                <a:lnTo>
                  <a:pt x="668" y="477"/>
                </a:lnTo>
                <a:lnTo>
                  <a:pt x="668" y="477"/>
                </a:lnTo>
                <a:lnTo>
                  <a:pt x="666" y="464"/>
                </a:lnTo>
                <a:lnTo>
                  <a:pt x="664" y="456"/>
                </a:lnTo>
                <a:lnTo>
                  <a:pt x="664" y="450"/>
                </a:lnTo>
                <a:lnTo>
                  <a:pt x="662" y="448"/>
                </a:lnTo>
                <a:lnTo>
                  <a:pt x="660" y="446"/>
                </a:lnTo>
                <a:lnTo>
                  <a:pt x="660" y="446"/>
                </a:lnTo>
                <a:lnTo>
                  <a:pt x="650" y="448"/>
                </a:lnTo>
                <a:lnTo>
                  <a:pt x="631" y="450"/>
                </a:lnTo>
                <a:lnTo>
                  <a:pt x="613" y="452"/>
                </a:lnTo>
                <a:lnTo>
                  <a:pt x="604" y="450"/>
                </a:lnTo>
                <a:lnTo>
                  <a:pt x="600" y="448"/>
                </a:lnTo>
                <a:lnTo>
                  <a:pt x="600" y="448"/>
                </a:lnTo>
                <a:lnTo>
                  <a:pt x="588" y="427"/>
                </a:lnTo>
                <a:lnTo>
                  <a:pt x="582" y="415"/>
                </a:lnTo>
                <a:lnTo>
                  <a:pt x="582" y="415"/>
                </a:lnTo>
                <a:lnTo>
                  <a:pt x="584" y="411"/>
                </a:lnTo>
                <a:lnTo>
                  <a:pt x="584" y="399"/>
                </a:lnTo>
                <a:lnTo>
                  <a:pt x="584" y="399"/>
                </a:lnTo>
                <a:lnTo>
                  <a:pt x="582" y="388"/>
                </a:lnTo>
                <a:lnTo>
                  <a:pt x="582" y="382"/>
                </a:lnTo>
                <a:lnTo>
                  <a:pt x="584" y="378"/>
                </a:lnTo>
                <a:lnTo>
                  <a:pt x="584" y="378"/>
                </a:lnTo>
                <a:lnTo>
                  <a:pt x="592" y="372"/>
                </a:lnTo>
                <a:lnTo>
                  <a:pt x="596" y="366"/>
                </a:lnTo>
                <a:lnTo>
                  <a:pt x="596" y="366"/>
                </a:lnTo>
                <a:lnTo>
                  <a:pt x="600" y="358"/>
                </a:lnTo>
                <a:lnTo>
                  <a:pt x="602" y="354"/>
                </a:lnTo>
                <a:lnTo>
                  <a:pt x="607" y="350"/>
                </a:lnTo>
                <a:lnTo>
                  <a:pt x="607" y="350"/>
                </a:lnTo>
                <a:lnTo>
                  <a:pt x="615" y="345"/>
                </a:lnTo>
                <a:lnTo>
                  <a:pt x="619" y="343"/>
                </a:lnTo>
                <a:lnTo>
                  <a:pt x="625" y="343"/>
                </a:lnTo>
                <a:lnTo>
                  <a:pt x="625" y="343"/>
                </a:lnTo>
                <a:lnTo>
                  <a:pt x="635" y="343"/>
                </a:lnTo>
                <a:lnTo>
                  <a:pt x="643" y="343"/>
                </a:lnTo>
                <a:lnTo>
                  <a:pt x="643" y="343"/>
                </a:lnTo>
                <a:lnTo>
                  <a:pt x="650" y="348"/>
                </a:lnTo>
                <a:lnTo>
                  <a:pt x="656" y="352"/>
                </a:lnTo>
                <a:lnTo>
                  <a:pt x="662" y="354"/>
                </a:lnTo>
                <a:lnTo>
                  <a:pt x="662" y="354"/>
                </a:lnTo>
                <a:lnTo>
                  <a:pt x="672" y="354"/>
                </a:lnTo>
                <a:lnTo>
                  <a:pt x="688" y="350"/>
                </a:lnTo>
                <a:lnTo>
                  <a:pt x="721" y="345"/>
                </a:lnTo>
                <a:lnTo>
                  <a:pt x="721" y="345"/>
                </a:lnTo>
                <a:lnTo>
                  <a:pt x="713" y="333"/>
                </a:lnTo>
                <a:lnTo>
                  <a:pt x="713" y="333"/>
                </a:lnTo>
                <a:lnTo>
                  <a:pt x="703" y="339"/>
                </a:lnTo>
                <a:lnTo>
                  <a:pt x="699" y="343"/>
                </a:lnTo>
                <a:lnTo>
                  <a:pt x="699" y="343"/>
                </a:lnTo>
                <a:lnTo>
                  <a:pt x="695" y="345"/>
                </a:lnTo>
                <a:lnTo>
                  <a:pt x="690" y="343"/>
                </a:lnTo>
                <a:lnTo>
                  <a:pt x="684" y="339"/>
                </a:lnTo>
                <a:lnTo>
                  <a:pt x="684" y="339"/>
                </a:lnTo>
                <a:lnTo>
                  <a:pt x="680" y="337"/>
                </a:lnTo>
                <a:lnTo>
                  <a:pt x="672" y="337"/>
                </a:lnTo>
                <a:lnTo>
                  <a:pt x="660" y="337"/>
                </a:lnTo>
                <a:lnTo>
                  <a:pt x="660" y="337"/>
                </a:lnTo>
                <a:lnTo>
                  <a:pt x="656" y="333"/>
                </a:lnTo>
                <a:lnTo>
                  <a:pt x="650" y="327"/>
                </a:lnTo>
                <a:lnTo>
                  <a:pt x="639" y="315"/>
                </a:lnTo>
                <a:lnTo>
                  <a:pt x="639" y="315"/>
                </a:lnTo>
                <a:lnTo>
                  <a:pt x="637" y="313"/>
                </a:lnTo>
                <a:lnTo>
                  <a:pt x="635" y="313"/>
                </a:lnTo>
                <a:lnTo>
                  <a:pt x="631" y="317"/>
                </a:lnTo>
                <a:lnTo>
                  <a:pt x="625" y="327"/>
                </a:lnTo>
                <a:lnTo>
                  <a:pt x="625" y="327"/>
                </a:lnTo>
                <a:lnTo>
                  <a:pt x="617" y="337"/>
                </a:lnTo>
                <a:lnTo>
                  <a:pt x="611" y="341"/>
                </a:lnTo>
                <a:lnTo>
                  <a:pt x="607" y="343"/>
                </a:lnTo>
                <a:lnTo>
                  <a:pt x="607" y="343"/>
                </a:lnTo>
                <a:lnTo>
                  <a:pt x="602" y="341"/>
                </a:lnTo>
                <a:lnTo>
                  <a:pt x="600" y="339"/>
                </a:lnTo>
                <a:lnTo>
                  <a:pt x="596" y="329"/>
                </a:lnTo>
                <a:lnTo>
                  <a:pt x="594" y="317"/>
                </a:lnTo>
                <a:lnTo>
                  <a:pt x="598" y="315"/>
                </a:lnTo>
                <a:lnTo>
                  <a:pt x="598" y="315"/>
                </a:lnTo>
                <a:lnTo>
                  <a:pt x="602" y="313"/>
                </a:lnTo>
                <a:lnTo>
                  <a:pt x="604" y="311"/>
                </a:lnTo>
                <a:lnTo>
                  <a:pt x="604" y="309"/>
                </a:lnTo>
                <a:lnTo>
                  <a:pt x="604" y="309"/>
                </a:lnTo>
                <a:lnTo>
                  <a:pt x="604" y="307"/>
                </a:lnTo>
                <a:lnTo>
                  <a:pt x="607" y="305"/>
                </a:lnTo>
                <a:lnTo>
                  <a:pt x="613" y="305"/>
                </a:lnTo>
                <a:lnTo>
                  <a:pt x="613" y="305"/>
                </a:lnTo>
                <a:lnTo>
                  <a:pt x="615" y="302"/>
                </a:lnTo>
                <a:lnTo>
                  <a:pt x="619" y="296"/>
                </a:lnTo>
                <a:lnTo>
                  <a:pt x="623" y="284"/>
                </a:lnTo>
                <a:lnTo>
                  <a:pt x="623" y="284"/>
                </a:lnTo>
                <a:lnTo>
                  <a:pt x="629" y="276"/>
                </a:lnTo>
                <a:lnTo>
                  <a:pt x="639" y="266"/>
                </a:lnTo>
                <a:lnTo>
                  <a:pt x="639" y="266"/>
                </a:lnTo>
                <a:lnTo>
                  <a:pt x="617" y="255"/>
                </a:lnTo>
                <a:lnTo>
                  <a:pt x="592" y="247"/>
                </a:lnTo>
                <a:lnTo>
                  <a:pt x="566" y="243"/>
                </a:lnTo>
                <a:lnTo>
                  <a:pt x="541" y="241"/>
                </a:lnTo>
                <a:lnTo>
                  <a:pt x="541" y="241"/>
                </a:lnTo>
                <a:lnTo>
                  <a:pt x="518" y="243"/>
                </a:lnTo>
                <a:lnTo>
                  <a:pt x="518" y="243"/>
                </a:lnTo>
                <a:lnTo>
                  <a:pt x="518" y="243"/>
                </a:lnTo>
                <a:close/>
                <a:moveTo>
                  <a:pt x="541" y="190"/>
                </a:moveTo>
                <a:lnTo>
                  <a:pt x="541" y="190"/>
                </a:lnTo>
                <a:lnTo>
                  <a:pt x="514" y="192"/>
                </a:lnTo>
                <a:lnTo>
                  <a:pt x="488" y="196"/>
                </a:lnTo>
                <a:lnTo>
                  <a:pt x="463" y="202"/>
                </a:lnTo>
                <a:lnTo>
                  <a:pt x="439" y="210"/>
                </a:lnTo>
                <a:lnTo>
                  <a:pt x="416" y="223"/>
                </a:lnTo>
                <a:lnTo>
                  <a:pt x="394" y="235"/>
                </a:lnTo>
                <a:lnTo>
                  <a:pt x="375" y="251"/>
                </a:lnTo>
                <a:lnTo>
                  <a:pt x="357" y="268"/>
                </a:lnTo>
                <a:lnTo>
                  <a:pt x="357" y="268"/>
                </a:lnTo>
                <a:lnTo>
                  <a:pt x="338" y="286"/>
                </a:lnTo>
                <a:lnTo>
                  <a:pt x="324" y="307"/>
                </a:lnTo>
                <a:lnTo>
                  <a:pt x="312" y="327"/>
                </a:lnTo>
                <a:lnTo>
                  <a:pt x="299" y="350"/>
                </a:lnTo>
                <a:lnTo>
                  <a:pt x="291" y="374"/>
                </a:lnTo>
                <a:lnTo>
                  <a:pt x="285" y="399"/>
                </a:lnTo>
                <a:lnTo>
                  <a:pt x="281" y="425"/>
                </a:lnTo>
                <a:lnTo>
                  <a:pt x="279" y="452"/>
                </a:lnTo>
                <a:lnTo>
                  <a:pt x="279" y="452"/>
                </a:lnTo>
                <a:lnTo>
                  <a:pt x="281" y="479"/>
                </a:lnTo>
                <a:lnTo>
                  <a:pt x="285" y="503"/>
                </a:lnTo>
                <a:lnTo>
                  <a:pt x="291" y="530"/>
                </a:lnTo>
                <a:lnTo>
                  <a:pt x="299" y="552"/>
                </a:lnTo>
                <a:lnTo>
                  <a:pt x="312" y="575"/>
                </a:lnTo>
                <a:lnTo>
                  <a:pt x="324" y="597"/>
                </a:lnTo>
                <a:lnTo>
                  <a:pt x="338" y="618"/>
                </a:lnTo>
                <a:lnTo>
                  <a:pt x="357" y="636"/>
                </a:lnTo>
                <a:lnTo>
                  <a:pt x="357" y="636"/>
                </a:lnTo>
                <a:lnTo>
                  <a:pt x="375" y="653"/>
                </a:lnTo>
                <a:lnTo>
                  <a:pt x="394" y="667"/>
                </a:lnTo>
                <a:lnTo>
                  <a:pt x="416" y="681"/>
                </a:lnTo>
                <a:lnTo>
                  <a:pt x="439" y="691"/>
                </a:lnTo>
                <a:lnTo>
                  <a:pt x="463" y="700"/>
                </a:lnTo>
                <a:lnTo>
                  <a:pt x="488" y="706"/>
                </a:lnTo>
                <a:lnTo>
                  <a:pt x="514" y="710"/>
                </a:lnTo>
                <a:lnTo>
                  <a:pt x="541" y="712"/>
                </a:lnTo>
                <a:lnTo>
                  <a:pt x="541" y="712"/>
                </a:lnTo>
                <a:lnTo>
                  <a:pt x="568" y="710"/>
                </a:lnTo>
                <a:lnTo>
                  <a:pt x="592" y="706"/>
                </a:lnTo>
                <a:lnTo>
                  <a:pt x="617" y="700"/>
                </a:lnTo>
                <a:lnTo>
                  <a:pt x="641" y="691"/>
                </a:lnTo>
                <a:lnTo>
                  <a:pt x="664" y="681"/>
                </a:lnTo>
                <a:lnTo>
                  <a:pt x="686" y="667"/>
                </a:lnTo>
                <a:lnTo>
                  <a:pt x="705" y="653"/>
                </a:lnTo>
                <a:lnTo>
                  <a:pt x="725" y="636"/>
                </a:lnTo>
                <a:lnTo>
                  <a:pt x="725" y="636"/>
                </a:lnTo>
                <a:lnTo>
                  <a:pt x="742" y="618"/>
                </a:lnTo>
                <a:lnTo>
                  <a:pt x="756" y="597"/>
                </a:lnTo>
                <a:lnTo>
                  <a:pt x="768" y="575"/>
                </a:lnTo>
                <a:lnTo>
                  <a:pt x="781" y="552"/>
                </a:lnTo>
                <a:lnTo>
                  <a:pt x="789" y="530"/>
                </a:lnTo>
                <a:lnTo>
                  <a:pt x="795" y="503"/>
                </a:lnTo>
                <a:lnTo>
                  <a:pt x="799" y="479"/>
                </a:lnTo>
                <a:lnTo>
                  <a:pt x="801" y="452"/>
                </a:lnTo>
                <a:lnTo>
                  <a:pt x="801" y="452"/>
                </a:lnTo>
                <a:lnTo>
                  <a:pt x="799" y="425"/>
                </a:lnTo>
                <a:lnTo>
                  <a:pt x="795" y="399"/>
                </a:lnTo>
                <a:lnTo>
                  <a:pt x="789" y="374"/>
                </a:lnTo>
                <a:lnTo>
                  <a:pt x="781" y="350"/>
                </a:lnTo>
                <a:lnTo>
                  <a:pt x="768" y="327"/>
                </a:lnTo>
                <a:lnTo>
                  <a:pt x="756" y="307"/>
                </a:lnTo>
                <a:lnTo>
                  <a:pt x="742" y="286"/>
                </a:lnTo>
                <a:lnTo>
                  <a:pt x="725" y="268"/>
                </a:lnTo>
                <a:lnTo>
                  <a:pt x="725" y="268"/>
                </a:lnTo>
                <a:lnTo>
                  <a:pt x="705" y="251"/>
                </a:lnTo>
                <a:lnTo>
                  <a:pt x="686" y="235"/>
                </a:lnTo>
                <a:lnTo>
                  <a:pt x="664" y="223"/>
                </a:lnTo>
                <a:lnTo>
                  <a:pt x="641" y="210"/>
                </a:lnTo>
                <a:lnTo>
                  <a:pt x="617" y="202"/>
                </a:lnTo>
                <a:lnTo>
                  <a:pt x="592" y="196"/>
                </a:lnTo>
                <a:lnTo>
                  <a:pt x="568" y="192"/>
                </a:lnTo>
                <a:lnTo>
                  <a:pt x="541" y="190"/>
                </a:lnTo>
                <a:lnTo>
                  <a:pt x="541" y="190"/>
                </a:lnTo>
                <a:lnTo>
                  <a:pt x="541" y="190"/>
                </a:lnTo>
                <a:close/>
                <a:moveTo>
                  <a:pt x="39" y="0"/>
                </a:moveTo>
                <a:lnTo>
                  <a:pt x="635" y="0"/>
                </a:lnTo>
                <a:lnTo>
                  <a:pt x="635" y="0"/>
                </a:lnTo>
                <a:lnTo>
                  <a:pt x="643" y="2"/>
                </a:lnTo>
                <a:lnTo>
                  <a:pt x="652" y="4"/>
                </a:lnTo>
                <a:lnTo>
                  <a:pt x="658" y="8"/>
                </a:lnTo>
                <a:lnTo>
                  <a:pt x="664" y="12"/>
                </a:lnTo>
                <a:lnTo>
                  <a:pt x="668" y="18"/>
                </a:lnTo>
                <a:lnTo>
                  <a:pt x="672" y="24"/>
                </a:lnTo>
                <a:lnTo>
                  <a:pt x="674" y="32"/>
                </a:lnTo>
                <a:lnTo>
                  <a:pt x="674" y="38"/>
                </a:lnTo>
                <a:lnTo>
                  <a:pt x="674" y="163"/>
                </a:lnTo>
                <a:lnTo>
                  <a:pt x="674" y="163"/>
                </a:lnTo>
                <a:lnTo>
                  <a:pt x="654" y="155"/>
                </a:lnTo>
                <a:lnTo>
                  <a:pt x="633" y="147"/>
                </a:lnTo>
                <a:lnTo>
                  <a:pt x="611" y="141"/>
                </a:lnTo>
                <a:lnTo>
                  <a:pt x="588" y="137"/>
                </a:lnTo>
                <a:lnTo>
                  <a:pt x="588" y="83"/>
                </a:lnTo>
                <a:lnTo>
                  <a:pt x="91" y="83"/>
                </a:lnTo>
                <a:lnTo>
                  <a:pt x="91" y="833"/>
                </a:lnTo>
                <a:lnTo>
                  <a:pt x="588" y="833"/>
                </a:lnTo>
                <a:lnTo>
                  <a:pt x="588" y="765"/>
                </a:lnTo>
                <a:lnTo>
                  <a:pt x="588" y="765"/>
                </a:lnTo>
                <a:lnTo>
                  <a:pt x="611" y="761"/>
                </a:lnTo>
                <a:lnTo>
                  <a:pt x="633" y="755"/>
                </a:lnTo>
                <a:lnTo>
                  <a:pt x="654" y="749"/>
                </a:lnTo>
                <a:lnTo>
                  <a:pt x="674" y="739"/>
                </a:lnTo>
                <a:lnTo>
                  <a:pt x="674" y="951"/>
                </a:lnTo>
                <a:lnTo>
                  <a:pt x="674" y="951"/>
                </a:lnTo>
                <a:lnTo>
                  <a:pt x="674" y="960"/>
                </a:lnTo>
                <a:lnTo>
                  <a:pt x="672" y="966"/>
                </a:lnTo>
                <a:lnTo>
                  <a:pt x="668" y="974"/>
                </a:lnTo>
                <a:lnTo>
                  <a:pt x="664" y="978"/>
                </a:lnTo>
                <a:lnTo>
                  <a:pt x="658" y="984"/>
                </a:lnTo>
                <a:lnTo>
                  <a:pt x="652" y="988"/>
                </a:lnTo>
                <a:lnTo>
                  <a:pt x="643" y="990"/>
                </a:lnTo>
                <a:lnTo>
                  <a:pt x="635" y="990"/>
                </a:lnTo>
                <a:lnTo>
                  <a:pt x="39" y="990"/>
                </a:lnTo>
                <a:lnTo>
                  <a:pt x="39" y="990"/>
                </a:lnTo>
                <a:lnTo>
                  <a:pt x="31" y="990"/>
                </a:lnTo>
                <a:lnTo>
                  <a:pt x="25" y="988"/>
                </a:lnTo>
                <a:lnTo>
                  <a:pt x="19" y="984"/>
                </a:lnTo>
                <a:lnTo>
                  <a:pt x="13" y="978"/>
                </a:lnTo>
                <a:lnTo>
                  <a:pt x="7" y="974"/>
                </a:lnTo>
                <a:lnTo>
                  <a:pt x="5" y="966"/>
                </a:lnTo>
                <a:lnTo>
                  <a:pt x="0" y="960"/>
                </a:lnTo>
                <a:lnTo>
                  <a:pt x="0" y="951"/>
                </a:lnTo>
                <a:lnTo>
                  <a:pt x="0" y="38"/>
                </a:lnTo>
                <a:lnTo>
                  <a:pt x="0" y="38"/>
                </a:lnTo>
                <a:lnTo>
                  <a:pt x="0" y="32"/>
                </a:lnTo>
                <a:lnTo>
                  <a:pt x="5" y="24"/>
                </a:lnTo>
                <a:lnTo>
                  <a:pt x="7" y="18"/>
                </a:lnTo>
                <a:lnTo>
                  <a:pt x="13" y="12"/>
                </a:lnTo>
                <a:lnTo>
                  <a:pt x="19" y="8"/>
                </a:lnTo>
                <a:lnTo>
                  <a:pt x="25" y="4"/>
                </a:lnTo>
                <a:lnTo>
                  <a:pt x="31" y="2"/>
                </a:lnTo>
                <a:lnTo>
                  <a:pt x="39" y="0"/>
                </a:lnTo>
                <a:lnTo>
                  <a:pt x="3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환경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33398" y="1463432"/>
            <a:ext cx="2469581" cy="2046788"/>
            <a:chOff x="563872" y="1449603"/>
            <a:chExt cx="2469581" cy="2046788"/>
          </a:xfrm>
        </p:grpSpPr>
        <p:sp>
          <p:nvSpPr>
            <p:cNvPr id="25" name="타원 24"/>
            <p:cNvSpPr/>
            <p:nvPr/>
          </p:nvSpPr>
          <p:spPr>
            <a:xfrm>
              <a:off x="985814" y="1514569"/>
              <a:ext cx="2047639" cy="19818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Windows 10</a:t>
              </a:r>
              <a:endParaRPr lang="ko-KR" altLang="en-US" sz="25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563872" y="1449603"/>
              <a:ext cx="843884" cy="553998"/>
              <a:chOff x="1331495" y="1453778"/>
              <a:chExt cx="843884" cy="553998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1331495" y="2007776"/>
                <a:ext cx="843884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395664" y="1453778"/>
                <a:ext cx="69217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tx2"/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OS</a:t>
                </a:r>
                <a:endParaRPr lang="ko-KR" altLang="en-US" sz="3000" b="1" dirty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3542423" y="1435774"/>
            <a:ext cx="3134194" cy="1991163"/>
            <a:chOff x="3893716" y="1264327"/>
            <a:chExt cx="3127591" cy="1981822"/>
          </a:xfrm>
        </p:grpSpPr>
        <p:sp>
          <p:nvSpPr>
            <p:cNvPr id="30" name="타원 29"/>
            <p:cNvSpPr/>
            <p:nvPr/>
          </p:nvSpPr>
          <p:spPr>
            <a:xfrm>
              <a:off x="4973668" y="1264327"/>
              <a:ext cx="2047639" cy="1981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JAVA</a:t>
              </a:r>
              <a:endParaRPr lang="ko-KR" altLang="en-US" sz="30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3893716" y="1920707"/>
              <a:ext cx="191736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957885" y="1318583"/>
              <a:ext cx="17706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Language</a:t>
              </a:r>
              <a:endParaRPr lang="ko-KR" altLang="en-US" sz="3000" b="1" dirty="0">
                <a:solidFill>
                  <a:schemeClr val="tx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89743" y="3867299"/>
            <a:ext cx="2052680" cy="2155910"/>
            <a:chOff x="2403054" y="4042612"/>
            <a:chExt cx="2047639" cy="2350402"/>
          </a:xfrm>
        </p:grpSpPr>
        <p:sp>
          <p:nvSpPr>
            <p:cNvPr id="34" name="타원 33"/>
            <p:cNvSpPr/>
            <p:nvPr/>
          </p:nvSpPr>
          <p:spPr>
            <a:xfrm>
              <a:off x="2403054" y="4411192"/>
              <a:ext cx="2047639" cy="1981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Android Studio</a:t>
              </a:r>
              <a:r>
                <a:rPr lang="ko-KR" altLang="en-US" sz="2500" b="1" dirty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 </a:t>
              </a:r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3.5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020327" y="4042612"/>
              <a:ext cx="813092" cy="618167"/>
              <a:chOff x="517882" y="4096508"/>
              <a:chExt cx="813092" cy="618167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517882" y="4714675"/>
                <a:ext cx="813092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522619" y="4096508"/>
                <a:ext cx="672205" cy="508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tx2"/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IDE</a:t>
                </a:r>
                <a:endParaRPr lang="ko-KR" altLang="en-US" sz="3000" b="1" dirty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7032099" y="2585301"/>
            <a:ext cx="3927324" cy="2209182"/>
            <a:chOff x="7482953" y="4041386"/>
            <a:chExt cx="3705388" cy="1981822"/>
          </a:xfrm>
        </p:grpSpPr>
        <p:sp>
          <p:nvSpPr>
            <p:cNvPr id="39" name="타원 38"/>
            <p:cNvSpPr/>
            <p:nvPr/>
          </p:nvSpPr>
          <p:spPr>
            <a:xfrm>
              <a:off x="9140702" y="4041386"/>
              <a:ext cx="2047639" cy="198182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GitHub</a:t>
              </a:r>
              <a:endParaRPr lang="ko-KR" altLang="en-US" sz="30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482953" y="4665684"/>
              <a:ext cx="286621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47122" y="4063560"/>
              <a:ext cx="2643703" cy="496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Version Control</a:t>
              </a:r>
              <a:endParaRPr lang="ko-KR" altLang="en-US" sz="3000" b="1" dirty="0">
                <a:solidFill>
                  <a:schemeClr val="tx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44" name="Параллелограмм 17"/>
          <p:cNvSpPr/>
          <p:nvPr/>
        </p:nvSpPr>
        <p:spPr>
          <a:xfrm flipH="1" flipV="1">
            <a:off x="7032099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849820" y="4032045"/>
            <a:ext cx="2051962" cy="199116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 dirty="0" smtClean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SQLite</a:t>
            </a:r>
            <a:endParaRPr lang="ko-KR" altLang="en-US" sz="3000" b="1" dirty="0">
              <a:solidFill>
                <a:srgbClr val="525252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767588" y="4691519"/>
            <a:ext cx="192141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31892" y="4086557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tx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Database</a:t>
            </a:r>
            <a:endParaRPr lang="ko-KR" altLang="en-US" sz="3000" b="1" dirty="0">
              <a:solidFill>
                <a:schemeClr val="tx2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9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EF90-5E57-4D9C-864B-17ED4B8C60F8}" type="slidenum">
              <a:rPr lang="ko-KR" altLang="en-US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8</a:t>
            </a:fld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414" y="3104094"/>
            <a:ext cx="1044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r>
              <a:rPr lang="en-US" altLang="ko-KR" sz="5400" b="1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. DATABASE</a:t>
            </a:r>
            <a:endParaRPr lang="ko-KR" altLang="en-US" sz="5400" b="1" i="1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51439" y="1886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5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 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CANWORKS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86" y="4312294"/>
            <a:ext cx="318135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63076" y="4898082"/>
            <a:ext cx="536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</a:t>
            </a:r>
            <a:r>
              <a:rPr lang="ko-KR" altLang="en-US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로컬 </a:t>
            </a:r>
            <a:r>
              <a:rPr lang="en-US" altLang="ko-KR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 </a:t>
            </a:r>
            <a:r>
              <a:rPr lang="ko-KR" altLang="en-US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사용 </a:t>
            </a:r>
            <a:r>
              <a:rPr lang="en-US" altLang="ko-KR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</a:t>
            </a:r>
            <a:r>
              <a:rPr lang="ko-KR" altLang="en-US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240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SQLite3 For Android )</a:t>
            </a:r>
            <a:endParaRPr lang="ko-KR" altLang="en-US" sz="24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315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DATABASE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(1)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99211"/>
              </p:ext>
            </p:extLst>
          </p:nvPr>
        </p:nvGraphicFramePr>
        <p:xfrm>
          <a:off x="733398" y="1347535"/>
          <a:ext cx="4552288" cy="510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601"/>
                <a:gridCol w="2463687"/>
              </a:tblGrid>
              <a:tr h="5105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회원정보 테이블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7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필드명</a:t>
                      </a:r>
                      <a:endParaRPr lang="ko-KR" altLang="en-US" b="1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Type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아이디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패스워드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 smtClean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이름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연락처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이메일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428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성별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 (0=</a:t>
                      </a:r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남자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 1=</a:t>
                      </a:r>
                      <a:r>
                        <a:rPr lang="ko-KR" altLang="en-US" baseline="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여자</a:t>
                      </a:r>
                      <a:r>
                        <a:rPr lang="en-US" altLang="ko-KR" baseline="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)</a:t>
                      </a: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나이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710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계정등급분류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Int</a:t>
                      </a:r>
                      <a:endParaRPr lang="en-US" altLang="ko-KR" sz="1400" dirty="0" smtClean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(0=</a:t>
                      </a:r>
                      <a:r>
                        <a:rPr lang="ko-KR" altLang="en-US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운영자</a:t>
                      </a:r>
                      <a:r>
                        <a:rPr lang="en-US" altLang="ko-KR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, 1=</a:t>
                      </a:r>
                      <a:r>
                        <a:rPr lang="ko-KR" altLang="en-US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매장관리자</a:t>
                      </a:r>
                      <a:r>
                        <a:rPr lang="en-US" altLang="ko-KR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, 2=</a:t>
                      </a:r>
                      <a:r>
                        <a:rPr lang="ko-KR" altLang="en-US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고객</a:t>
                      </a:r>
                      <a:r>
                        <a:rPr lang="en-US" altLang="ko-KR" sz="1400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)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매장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ID (</a:t>
                      </a:r>
                      <a:r>
                        <a:rPr lang="ko-KR" altLang="en-US" dirty="0" err="1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외래키</a:t>
                      </a:r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)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String</a:t>
                      </a:r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  <a:tr h="3401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571" y="1842833"/>
            <a:ext cx="588963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5144" y="1347535"/>
            <a:ext cx="320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*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생성된 </a:t>
            </a:r>
            <a:r>
              <a:rPr lang="en-US" altLang="ko-KR" dirty="0" err="1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member_info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테이블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45475" y="412311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SQLite (</a:t>
            </a:r>
            <a:r>
              <a:rPr lang="ko-KR" altLang="en-US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내부</a:t>
            </a: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DB)</a:t>
            </a:r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4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14660</TotalTime>
  <Words>1916</Words>
  <Application>Microsoft Office PowerPoint</Application>
  <PresentationFormat>사용자 지정</PresentationFormat>
  <Paragraphs>516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굴림</vt:lpstr>
      <vt:lpstr>Arial</vt:lpstr>
      <vt:lpstr>빙그레 따옴체</vt:lpstr>
      <vt:lpstr>Calibri</vt:lpstr>
      <vt:lpstr>Poppins</vt:lpstr>
      <vt:lpstr>Linux Libertine</vt:lpstr>
      <vt:lpstr>Poppins SemiBold</vt:lpstr>
      <vt:lpstr>Lato</vt:lpstr>
      <vt:lpstr>Calibri Light</vt:lpstr>
      <vt:lpstr>맑은 고딕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SYM</cp:lastModifiedBy>
  <cp:revision>913</cp:revision>
  <dcterms:created xsi:type="dcterms:W3CDTF">2016-05-17T07:43:39Z</dcterms:created>
  <dcterms:modified xsi:type="dcterms:W3CDTF">2020-06-24T00:58:46Z</dcterms:modified>
</cp:coreProperties>
</file>